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5" r:id="rId5"/>
    <p:sldId id="266" r:id="rId6"/>
    <p:sldId id="271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게임그래픽의 이해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기말고사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202013065 </a:t>
            </a:r>
            <a:r>
              <a:rPr lang="ko-KR" altLang="en-US" dirty="0"/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 과제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강 과제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강 과제</a:t>
            </a:r>
            <a:endParaRPr lang="en-US" altLang="ko-KR" dirty="0"/>
          </a:p>
          <a:p>
            <a:r>
              <a:rPr lang="ko-KR" altLang="en-US" dirty="0"/>
              <a:t>느낀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2D</a:t>
            </a:r>
            <a:r>
              <a:rPr lang="ko-KR" altLang="en-US" dirty="0"/>
              <a:t>과제로 </a:t>
            </a:r>
            <a:r>
              <a:rPr lang="ko-KR" altLang="en-US" dirty="0" err="1"/>
              <a:t>했었던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</a:t>
            </a:r>
            <a:r>
              <a:rPr lang="ko-KR" altLang="en-US" dirty="0" err="1"/>
              <a:t>빨간캐릭터를</a:t>
            </a:r>
            <a:r>
              <a:rPr lang="ko-KR" altLang="en-US" dirty="0"/>
              <a:t> 모델링 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BA64E9C-5E60-4EA0-8800-6A65A5D3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2124923"/>
            <a:ext cx="2418395" cy="3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1" y="1796143"/>
            <a:ext cx="4207330" cy="420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형태잡기가 너무 어려웠고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3D</a:t>
            </a:r>
            <a:r>
              <a:rPr lang="ko-KR" altLang="en-US" dirty="0"/>
              <a:t>에 대한 지식이 부족하기 때문에 어떻게 </a:t>
            </a:r>
            <a:r>
              <a:rPr lang="ko-KR" altLang="en-US" dirty="0" err="1"/>
              <a:t>해야할</a:t>
            </a:r>
            <a:r>
              <a:rPr lang="ko-KR" altLang="en-US" dirty="0"/>
              <a:t> 지도 잘 몰랐었습니다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하는 것만으로도 재밌었고</a:t>
            </a:r>
            <a:r>
              <a:rPr lang="en-US" altLang="ko-KR" dirty="0"/>
              <a:t>, </a:t>
            </a:r>
            <a:r>
              <a:rPr lang="ko-KR" altLang="en-US" dirty="0"/>
              <a:t>완성했을 땐 뿌듯하기까지 하였습니다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 descr="앉아있는, 테이블, 작은, 오렌지이(가) 표시된 사진&#10;&#10;자동 생성된 설명">
            <a:extLst>
              <a:ext uri="{FF2B5EF4-FFF2-40B4-BE49-F238E27FC236}">
                <a16:creationId xmlns:a16="http://schemas.microsoft.com/office/drawing/2014/main" id="{B45C8BF3-7076-4C4A-86E9-5BEA36D33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55" y="1796143"/>
            <a:ext cx="3124202" cy="2343152"/>
          </a:xfrm>
          <a:prstGeom prst="rect">
            <a:avLst/>
          </a:prstGeom>
        </p:spPr>
      </p:pic>
      <p:pic>
        <p:nvPicPr>
          <p:cNvPr id="9" name="그림 8" descr="실내, 앉아있는, 보는, 테이블이(가) 표시된 사진&#10;&#10;자동 생성된 설명">
            <a:extLst>
              <a:ext uri="{FF2B5EF4-FFF2-40B4-BE49-F238E27FC236}">
                <a16:creationId xmlns:a16="http://schemas.microsoft.com/office/drawing/2014/main" id="{57CB014C-C908-4AA4-8983-B6140D9B0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4397379"/>
            <a:ext cx="2763454" cy="20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0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572366"/>
            <a:ext cx="4207330" cy="22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강에선 퀄리티를 더 높여 </a:t>
            </a:r>
            <a:r>
              <a:rPr lang="en-US" altLang="ko-KR" dirty="0"/>
              <a:t>2D</a:t>
            </a:r>
            <a:r>
              <a:rPr lang="ko-KR" altLang="en-US" dirty="0"/>
              <a:t>이미지와 더욱 유사하게 모델링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2" name="그림 11" descr="실내, 테이블, 장식, 작은이(가) 표시된 사진&#10;&#10;자동 생성된 설명">
            <a:extLst>
              <a:ext uri="{FF2B5EF4-FFF2-40B4-BE49-F238E27FC236}">
                <a16:creationId xmlns:a16="http://schemas.microsoft.com/office/drawing/2014/main" id="{3F97C2C8-38D6-441A-BC6B-5814BD25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4" y="2373258"/>
            <a:ext cx="5358016" cy="26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572366"/>
            <a:ext cx="4207330" cy="22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완성본은 옆과 같고 색깔이 자유롭지 않아 불편했습니다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C37326BC-D924-4802-862E-CC32030E8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925399"/>
            <a:ext cx="4735543" cy="35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572366"/>
            <a:ext cx="4207330" cy="22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이번 강의에선 </a:t>
            </a:r>
            <a:r>
              <a:rPr lang="en-US" altLang="ko-KR" dirty="0"/>
              <a:t>UV</a:t>
            </a:r>
            <a:r>
              <a:rPr lang="ko-KR" altLang="en-US" dirty="0"/>
              <a:t>를 펴서 원하는 색깔을 포토샵으로 칠하였습니다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C616BFB2-03F9-447F-B450-88C3D6FC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9" y="2411271"/>
            <a:ext cx="2579914" cy="2579914"/>
          </a:xfrm>
          <a:prstGeom prst="rect">
            <a:avLst/>
          </a:prstGeom>
        </p:spPr>
      </p:pic>
      <p:pic>
        <p:nvPicPr>
          <p:cNvPr id="10" name="그림 9" descr="녹색, 마이크, 컴퓨터이(가) 표시된 사진&#10;&#10;자동 생성된 설명">
            <a:extLst>
              <a:ext uri="{FF2B5EF4-FFF2-40B4-BE49-F238E27FC236}">
                <a16:creationId xmlns:a16="http://schemas.microsoft.com/office/drawing/2014/main" id="{38AA7ABB-E0E5-41F9-952D-BAC3F0FF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2431143"/>
            <a:ext cx="2579914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572366"/>
            <a:ext cx="4207330" cy="225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오른쪽이  </a:t>
            </a:r>
            <a:r>
              <a:rPr lang="en-US" altLang="ko-KR" dirty="0" err="1"/>
              <a:t>uv</a:t>
            </a:r>
            <a:r>
              <a:rPr lang="ko-KR" altLang="en-US" dirty="0"/>
              <a:t>작업을 한 모델링이고 왼쪽이 아닌 모델링입니다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본래의 </a:t>
            </a:r>
            <a:r>
              <a:rPr lang="en-US" altLang="ko-KR" dirty="0"/>
              <a:t>2D</a:t>
            </a:r>
            <a:r>
              <a:rPr lang="ko-KR" altLang="en-US" dirty="0"/>
              <a:t>컨셉에 맞는 색깔에 가깝게 작업이 가능했습니다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강 과제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6C1591D9-B4A3-497F-AF94-1D9098071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58" y="2377847"/>
            <a:ext cx="2803074" cy="2102306"/>
          </a:xfrm>
          <a:prstGeom prst="rect">
            <a:avLst/>
          </a:prstGeom>
        </p:spPr>
      </p:pic>
      <p:pic>
        <p:nvPicPr>
          <p:cNvPr id="11" name="그림 10" descr="장난감이(가) 표시된 사진&#10;&#10;자동 생성된 설명">
            <a:extLst>
              <a:ext uri="{FF2B5EF4-FFF2-40B4-BE49-F238E27FC236}">
                <a16:creationId xmlns:a16="http://schemas.microsoft.com/office/drawing/2014/main" id="{15CC0CE4-34BA-44C3-B8B9-DCC8897F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2069"/>
            <a:ext cx="2803075" cy="21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210" y="2623814"/>
            <a:ext cx="8011580" cy="1948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이번 강의들은 앞 전의 </a:t>
            </a:r>
            <a:r>
              <a:rPr lang="en-US" altLang="ko-KR" dirty="0"/>
              <a:t>2D</a:t>
            </a:r>
            <a:r>
              <a:rPr lang="ko-KR" altLang="en-US" dirty="0"/>
              <a:t>와 다르게 조금 더 색다르고 신기한 경험들을 하게 된 것 같습니다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무엇보다 제 손으로 이렇게 까지 만든 것도 신기하고 본 파트가 그래픽이 아니다 보니 이런 창작물에 대한 것들도 되게 뿌듯했습니다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174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한둥근체 돋움</vt:lpstr>
      <vt:lpstr>한둥근체 제목</vt:lpstr>
      <vt:lpstr>Arial</vt:lpstr>
      <vt:lpstr>Office 테마</vt:lpstr>
      <vt:lpstr>기말고사</vt:lpstr>
      <vt:lpstr>PowerPoint 프레젠테이션</vt:lpstr>
      <vt:lpstr>8강 과제</vt:lpstr>
      <vt:lpstr>8강 과제</vt:lpstr>
      <vt:lpstr>9강 과제</vt:lpstr>
      <vt:lpstr>9강 과제</vt:lpstr>
      <vt:lpstr>11강 과제</vt:lpstr>
      <vt:lpstr>11강 과제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김효장</cp:lastModifiedBy>
  <cp:revision>169</cp:revision>
  <dcterms:created xsi:type="dcterms:W3CDTF">2017-09-02T05:32:31Z</dcterms:created>
  <dcterms:modified xsi:type="dcterms:W3CDTF">2020-07-10T12:23:41Z</dcterms:modified>
</cp:coreProperties>
</file>