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4" r:id="rId3"/>
    <p:sldId id="26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404B"/>
    <a:srgbClr val="252C41"/>
    <a:srgbClr val="DDDFE6"/>
    <a:srgbClr val="F4F5F9"/>
    <a:srgbClr val="FFD5DE"/>
    <a:srgbClr val="FF2D5A"/>
    <a:srgbClr val="FF0028"/>
    <a:srgbClr val="DEE3E6"/>
    <a:srgbClr val="000000"/>
    <a:srgbClr val="FF4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40" autoAdjust="0"/>
    <p:restoredTop sz="94660"/>
  </p:normalViewPr>
  <p:slideViewPr>
    <p:cSldViewPr snapToGrid="0">
      <p:cViewPr varScale="1">
        <p:scale>
          <a:sx n="59" d="100"/>
          <a:sy n="59" d="100"/>
        </p:scale>
        <p:origin x="90" y="12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6B1F4-4473-4E42-931C-FB415B8F676D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A6F29-9B70-4CC0-B085-9FE84466E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3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BC2424F7-E8BE-497C-9A9C-2A75DA20B340}"/>
              </a:ext>
            </a:extLst>
          </p:cNvPr>
          <p:cNvSpPr/>
          <p:nvPr userDrawn="1"/>
        </p:nvSpPr>
        <p:spPr>
          <a:xfrm rot="10800000">
            <a:off x="-2" y="0"/>
            <a:ext cx="12192001" cy="6858000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E14D2E98-B8EF-4D01-BCD7-ECA0C2430E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6E72BC4-2A6A-4C1C-8E69-C8245B3A2086}"/>
              </a:ext>
            </a:extLst>
          </p:cNvPr>
          <p:cNvSpPr/>
          <p:nvPr userDrawn="1"/>
        </p:nvSpPr>
        <p:spPr>
          <a:xfrm>
            <a:off x="3260557" y="676175"/>
            <a:ext cx="5670885" cy="5505650"/>
          </a:xfrm>
          <a:prstGeom prst="ellipse">
            <a:avLst/>
          </a:prstGeom>
          <a:solidFill>
            <a:srgbClr val="F4F5F9"/>
          </a:solidFill>
          <a:ln w="190500">
            <a:solidFill>
              <a:srgbClr val="F14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51EB74-1783-44BE-A024-9003943ACE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49230" y="2296291"/>
            <a:ext cx="3693535" cy="384746"/>
          </a:xfrm>
        </p:spPr>
        <p:txBody>
          <a:bodyPr/>
          <a:lstStyle>
            <a:lvl1pPr marL="0" indent="0" algn="ctr">
              <a:buNone/>
              <a:defRPr sz="2400" spc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부제목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E8F681-FF46-4C5C-8585-50182BAC54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41978" y="2782231"/>
            <a:ext cx="4708038" cy="913067"/>
          </a:xfrm>
        </p:spPr>
        <p:txBody>
          <a:bodyPr anchor="b"/>
          <a:lstStyle>
            <a:lvl1pPr algn="ctr">
              <a:defRPr sz="6000" spc="0"/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1BC3D04-DE92-4791-9A44-EB46DB4BB0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0240" y="3966660"/>
            <a:ext cx="3692525" cy="1230982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ko-KR" altLang="en-US" dirty="0"/>
              <a:t>작성일 및</a:t>
            </a:r>
            <a:endParaRPr lang="en-US" altLang="ko-KR" dirty="0"/>
          </a:p>
          <a:p>
            <a:pPr lvl="0"/>
            <a:r>
              <a:rPr lang="ko-KR" altLang="en-US" dirty="0"/>
              <a:t>작성자</a:t>
            </a:r>
          </a:p>
        </p:txBody>
      </p:sp>
    </p:spTree>
    <p:extLst>
      <p:ext uri="{BB962C8B-B14F-4D97-AF65-F5344CB8AC3E}">
        <p14:creationId xmlns:p14="http://schemas.microsoft.com/office/powerpoint/2010/main" val="21860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089 0.483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44" y="24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604 -0.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-25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  <p:bldP spid="15" grpId="0" animBg="1"/>
      <p:bldP spid="3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" grpId="0"/>
      <p:bldP spid="17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2E179C5F-9581-4A6D-AB2D-572DE3014C94}"/>
              </a:ext>
            </a:extLst>
          </p:cNvPr>
          <p:cNvSpPr/>
          <p:nvPr userDrawn="1"/>
        </p:nvSpPr>
        <p:spPr>
          <a:xfrm>
            <a:off x="0" y="4636294"/>
            <a:ext cx="3949700" cy="2221706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AC3AC3B-7C11-41F0-8D15-2A745E5921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9700" y="2134394"/>
            <a:ext cx="5226050" cy="3364706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Font typeface="+mj-lt"/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첫 번째 제목</a:t>
            </a:r>
            <a:endParaRPr lang="en-US" altLang="ko-KR" dirty="0"/>
          </a:p>
          <a:p>
            <a:pPr lvl="0"/>
            <a:r>
              <a:rPr lang="ko-KR" altLang="en-US" dirty="0"/>
              <a:t>두 번째 제목</a:t>
            </a:r>
            <a:endParaRPr lang="en-US" altLang="ko-KR" dirty="0"/>
          </a:p>
          <a:p>
            <a:pPr lvl="0"/>
            <a:r>
              <a:rPr lang="ko-KR" altLang="en-US" dirty="0"/>
              <a:t>세 번째 제목</a:t>
            </a:r>
            <a:endParaRPr lang="en-US" altLang="ko-KR" dirty="0"/>
          </a:p>
          <a:p>
            <a:pPr lvl="0"/>
            <a:r>
              <a:rPr lang="ko-KR" altLang="en-US" dirty="0"/>
              <a:t>네 번째 제목</a:t>
            </a:r>
            <a:endParaRPr lang="en-US" altLang="ko-KR" dirty="0"/>
          </a:p>
          <a:p>
            <a:pPr lvl="0"/>
            <a:r>
              <a:rPr lang="ko-KR" altLang="en-US" dirty="0"/>
              <a:t>다섯 번째 제목</a:t>
            </a:r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09AEE031-B2C1-4009-A54C-A9496E707222}"/>
              </a:ext>
            </a:extLst>
          </p:cNvPr>
          <p:cNvSpPr/>
          <p:nvPr userDrawn="1"/>
        </p:nvSpPr>
        <p:spPr>
          <a:xfrm rot="10800000">
            <a:off x="8242300" y="0"/>
            <a:ext cx="3949700" cy="2221706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92A37505-C468-4836-8AF3-6648E3546A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43250" y="863600"/>
            <a:ext cx="6032500" cy="952500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latin typeface="+mj-lt"/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ko-KR" altLang="en-US" dirty="0"/>
              <a:t>목차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F79BE61-4B89-4C62-BDAF-C918D3363F0F}"/>
              </a:ext>
            </a:extLst>
          </p:cNvPr>
          <p:cNvCxnSpPr/>
          <p:nvPr userDrawn="1"/>
        </p:nvCxnSpPr>
        <p:spPr>
          <a:xfrm>
            <a:off x="3143250" y="1816100"/>
            <a:ext cx="60325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15">
            <a:extLst>
              <a:ext uri="{FF2B5EF4-FFF2-40B4-BE49-F238E27FC236}">
                <a16:creationId xmlns:a16="http://schemas.microsoft.com/office/drawing/2014/main" id="{615E03B0-3160-4643-BFAF-0499355585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43250" y="2134393"/>
            <a:ext cx="806450" cy="336470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+mj-lt"/>
              <a:buNone/>
              <a:defRPr sz="3600">
                <a:solidFill>
                  <a:srgbClr val="F1404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01</a:t>
            </a:r>
          </a:p>
          <a:p>
            <a:pPr lvl="0"/>
            <a:r>
              <a:rPr lang="en-US" altLang="ko-KR" dirty="0"/>
              <a:t>02</a:t>
            </a:r>
          </a:p>
          <a:p>
            <a:pPr lvl="0"/>
            <a:r>
              <a:rPr lang="en-US" altLang="ko-KR" dirty="0"/>
              <a:t>03</a:t>
            </a:r>
          </a:p>
          <a:p>
            <a:pPr lvl="0"/>
            <a:r>
              <a:rPr lang="en-US" altLang="ko-KR" dirty="0"/>
              <a:t>04</a:t>
            </a:r>
          </a:p>
          <a:p>
            <a:pPr lvl="0"/>
            <a:r>
              <a:rPr lang="en-US" altLang="ko-KR" dirty="0"/>
              <a:t>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23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B69F8F-3B03-43B3-A99C-8EB2ECEDAB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2C41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20F2FC1-A866-40E4-87F2-9F59CD9C40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350" y="3605213"/>
            <a:ext cx="8185150" cy="995362"/>
          </a:xfrm>
        </p:spPr>
        <p:txBody>
          <a:bodyPr anchor="b">
            <a:normAutofit/>
          </a:bodyPr>
          <a:lstStyle>
            <a:lvl1pPr>
              <a:defRPr sz="6000">
                <a:solidFill>
                  <a:srgbClr val="F4F5F9"/>
                </a:solidFill>
              </a:defRPr>
            </a:lvl1pPr>
          </a:lstStyle>
          <a:p>
            <a:r>
              <a:rPr lang="ko-KR" altLang="en-US" dirty="0"/>
              <a:t>구역 제목</a:t>
            </a:r>
            <a:r>
              <a:rPr lang="en-US" altLang="ko-KR" dirty="0"/>
              <a:t>(</a:t>
            </a:r>
            <a:r>
              <a:rPr lang="ko-KR" altLang="en-US" dirty="0"/>
              <a:t>배경사진 변경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DE44D1-B029-4008-8F5C-EA1C0262D8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5350" y="4551364"/>
            <a:ext cx="8185150" cy="33655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DDDF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부가설명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038771-BFB9-4815-BFCE-C4362A8B8B89}"/>
              </a:ext>
            </a:extLst>
          </p:cNvPr>
          <p:cNvSpPr/>
          <p:nvPr userDrawn="1"/>
        </p:nvSpPr>
        <p:spPr>
          <a:xfrm>
            <a:off x="558800" y="3567112"/>
            <a:ext cx="273050" cy="1358901"/>
          </a:xfrm>
          <a:prstGeom prst="rect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9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525" y="1854200"/>
            <a:ext cx="9172576" cy="3803650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romanUcPeriod"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0"/>
            <a:r>
              <a:rPr lang="ko-KR" altLang="en-US" dirty="0"/>
              <a:t>둘째 수준</a:t>
            </a:r>
            <a:endParaRPr lang="en-US" altLang="ko-KR" dirty="0"/>
          </a:p>
          <a:p>
            <a:pPr lvl="0"/>
            <a:r>
              <a:rPr lang="ko-KR" altLang="en-US" dirty="0"/>
              <a:t>셋째 수준</a:t>
            </a:r>
            <a:endParaRPr lang="en-US" altLang="ko-KR" dirty="0"/>
          </a:p>
          <a:p>
            <a:pPr lvl="0"/>
            <a:r>
              <a:rPr lang="ko-KR" altLang="en-US" dirty="0"/>
              <a:t>넷째 수준</a:t>
            </a:r>
            <a:endParaRPr lang="en-US" altLang="ko-KR" dirty="0"/>
          </a:p>
          <a:p>
            <a:pPr lvl="0"/>
            <a:r>
              <a:rPr lang="ko-KR" altLang="en-US" dirty="0"/>
              <a:t>다섯째 수준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412769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미디어 및 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11801" y="1854200"/>
            <a:ext cx="5194300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설명</a:t>
            </a:r>
            <a:endParaRPr lang="en-US" altLang="ko-KR" dirty="0"/>
          </a:p>
          <a:p>
            <a:pPr lvl="0"/>
            <a:r>
              <a:rPr lang="ko-KR" altLang="en-US" dirty="0"/>
              <a:t>설명</a:t>
            </a:r>
            <a:endParaRPr lang="en-US" altLang="ko-KR" dirty="0"/>
          </a:p>
          <a:p>
            <a:pPr lvl="0"/>
            <a:r>
              <a:rPr lang="ko-KR" altLang="en-US" dirty="0"/>
              <a:t>설명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8340B11-3220-438C-BFBF-856F8CEFFF0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511299" y="1854200"/>
            <a:ext cx="3805200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1848976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간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33525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E0C8D79-EA0B-465E-95A0-72CF9FCAB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512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01987686-002E-4B1E-86BA-DAA6526147F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695825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598B3AA-0BEB-4CB3-B5B7-E952431ECDB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858126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EAB4F17-E8AF-484C-B2AB-65BEA4790750}"/>
              </a:ext>
            </a:extLst>
          </p:cNvPr>
          <p:cNvCxnSpPr/>
          <p:nvPr userDrawn="1"/>
        </p:nvCxnSpPr>
        <p:spPr>
          <a:xfrm>
            <a:off x="4533900" y="1866900"/>
            <a:ext cx="0" cy="379095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57261E4-AD4C-4D43-B2B7-992355BBED6F}"/>
              </a:ext>
            </a:extLst>
          </p:cNvPr>
          <p:cNvCxnSpPr/>
          <p:nvPr userDrawn="1"/>
        </p:nvCxnSpPr>
        <p:spPr>
          <a:xfrm>
            <a:off x="7708900" y="1866900"/>
            <a:ext cx="0" cy="379095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그림 개체 틀 4">
            <a:extLst>
              <a:ext uri="{FF2B5EF4-FFF2-40B4-BE49-F238E27FC236}">
                <a16:creationId xmlns:a16="http://schemas.microsoft.com/office/drawing/2014/main" id="{AD13C406-876E-43F6-8C5B-C62F158EF24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39812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  <p:sp>
        <p:nvSpPr>
          <p:cNvPr id="21" name="그림 개체 틀 4">
            <a:extLst>
              <a:ext uri="{FF2B5EF4-FFF2-40B4-BE49-F238E27FC236}">
                <a16:creationId xmlns:a16="http://schemas.microsoft.com/office/drawing/2014/main" id="{F2D57544-F2AC-4674-9A7B-2207BCDE048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02113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04993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78169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23E7E9-AAA1-489C-8AEE-581EE317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FACC76-7113-4A4D-97A2-0B055349B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B221D-61A7-4FE4-9D07-0C9B7B14E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802E8-470E-48C1-B126-8CFFC69D7ECC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0408A-BADE-4479-BA62-1C8769112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646C6-91CD-411B-B2AA-015EE95CF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81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  <p:sldLayoutId id="2147483655" r:id="rId5"/>
    <p:sldLayoutId id="2147483653" r:id="rId6"/>
    <p:sldLayoutId id="2147483654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 spc="0">
          <a:solidFill>
            <a:srgbClr val="252C4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F536C807-CB09-45BE-87BC-5FC0B4BD68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게임프로그래밍의 이해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2F92D2-E117-4997-B589-124BD3CF03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기말고사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0D9FF9-5CBE-4534-A9A9-19A7797C09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202013065 </a:t>
            </a:r>
            <a:r>
              <a:rPr lang="ko-KR" altLang="en-US" dirty="0"/>
              <a:t>김효장</a:t>
            </a:r>
          </a:p>
        </p:txBody>
      </p:sp>
    </p:spTree>
    <p:extLst>
      <p:ext uri="{BB962C8B-B14F-4D97-AF65-F5344CB8AC3E}">
        <p14:creationId xmlns:p14="http://schemas.microsoft.com/office/powerpoint/2010/main" val="1464318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456" y="1854200"/>
            <a:ext cx="4666343" cy="3803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청강대</a:t>
            </a:r>
            <a:r>
              <a:rPr lang="ko-KR" altLang="en-US" dirty="0"/>
              <a:t> 나방사건을 우리는 아직 잊지 못합니다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기숙사를 다니던 저는 여전히 충격에 휩싸여 있었고</a:t>
            </a:r>
            <a:r>
              <a:rPr lang="en-US" altLang="ko-KR" dirty="0"/>
              <a:t>, </a:t>
            </a:r>
            <a:r>
              <a:rPr lang="ko-KR" altLang="en-US" dirty="0"/>
              <a:t>이 나방을 깨끗이 </a:t>
            </a:r>
            <a:r>
              <a:rPr lang="ko-KR" altLang="en-US" dirty="0" err="1"/>
              <a:t>없애버리고</a:t>
            </a:r>
            <a:r>
              <a:rPr lang="ko-KR" altLang="en-US" dirty="0"/>
              <a:t> 싶었습니다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저작권과 혐오 방지를 위해 모자이크</a:t>
            </a:r>
            <a:r>
              <a:rPr lang="en-US" altLang="ko-KR" dirty="0"/>
              <a:t>)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제작의도 및 스토리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9" name="그림 8" descr="실외, 건물, 잔디, 기차이(가) 표시된 사진&#10;&#10;자동 생성된 설명">
            <a:extLst>
              <a:ext uri="{FF2B5EF4-FFF2-40B4-BE49-F238E27FC236}">
                <a16:creationId xmlns:a16="http://schemas.microsoft.com/office/drawing/2014/main" id="{72DE9C5F-D707-413C-87B0-BAA139008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777" y="1854200"/>
            <a:ext cx="2856220" cy="380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09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영상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8" name="202013065_김효장_나방무찌르기">
            <a:hlinkClick r:id="" action="ppaction://media"/>
            <a:extLst>
              <a:ext uri="{FF2B5EF4-FFF2-40B4-BE49-F238E27FC236}">
                <a16:creationId xmlns:a16="http://schemas.microsoft.com/office/drawing/2014/main" id="{38E6777B-A572-40FB-847C-AFA31A8868F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73856" y="1448123"/>
            <a:ext cx="8425543" cy="502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4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깔끔템플릿_hjjj">
      <a:dk1>
        <a:srgbClr val="252C41"/>
      </a:dk1>
      <a:lt1>
        <a:srgbClr val="EEEFF3"/>
      </a:lt1>
      <a:dk2>
        <a:srgbClr val="252C41"/>
      </a:dk2>
      <a:lt2>
        <a:srgbClr val="F4F5F9"/>
      </a:lt2>
      <a:accent1>
        <a:srgbClr val="F1404B"/>
      </a:accent1>
      <a:accent2>
        <a:srgbClr val="505050"/>
      </a:accent2>
      <a:accent3>
        <a:srgbClr val="EAE2CE"/>
      </a:accent3>
      <a:accent4>
        <a:srgbClr val="45478B"/>
      </a:accent4>
      <a:accent5>
        <a:srgbClr val="8DB9B5"/>
      </a:accent5>
      <a:accent6>
        <a:srgbClr val="AC005A"/>
      </a:accent6>
      <a:hlink>
        <a:srgbClr val="F1404B"/>
      </a:hlink>
      <a:folHlink>
        <a:srgbClr val="F1404B"/>
      </a:folHlink>
    </a:clrScheme>
    <a:fontScheme name="사용자 지정 9">
      <a:majorFont>
        <a:latin typeface="한둥근체 제목"/>
        <a:ea typeface="한둥근체 제목"/>
        <a:cs typeface=""/>
      </a:majorFont>
      <a:minorFont>
        <a:latin typeface="한둥근체 돋움"/>
        <a:ea typeface="한둥근체 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DDDFE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41</Words>
  <Application>Microsoft Office PowerPoint</Application>
  <PresentationFormat>와이드스크린</PresentationFormat>
  <Paragraphs>16</Paragraphs>
  <Slides>3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한둥근체 돋움</vt:lpstr>
      <vt:lpstr>한둥근체 제목</vt:lpstr>
      <vt:lpstr>Arial</vt:lpstr>
      <vt:lpstr>Office 테마</vt:lpstr>
      <vt:lpstr>기말고사</vt:lpstr>
      <vt:lpstr>제작의도 및 스토리</vt:lpstr>
      <vt:lpstr>프로그램 영상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안현정</dc:creator>
  <cp:lastModifiedBy>김효장</cp:lastModifiedBy>
  <cp:revision>171</cp:revision>
  <dcterms:created xsi:type="dcterms:W3CDTF">2017-09-02T05:32:31Z</dcterms:created>
  <dcterms:modified xsi:type="dcterms:W3CDTF">2020-07-14T21:51:53Z</dcterms:modified>
</cp:coreProperties>
</file>