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69EA-CE2E-4991-82B2-6C9D1CF3A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B4ACE8-7392-4BB3-AC1A-D608C82B8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B38A6-421D-4876-AD29-A361C04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5811-B198-4B4C-A259-81528A9D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F6D63-2475-412A-A86D-A2E7AB87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C5D7-86E5-40FE-B8F2-8C3E16B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0FD28-C95A-4A50-B096-4C42F166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49480-EDD3-41A6-BAA4-C7031A07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6F803-C2F3-492C-B0DB-C3660709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C4A40-12F9-4E85-BA8A-40908D0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522D71-6DF6-41A5-8AE6-43AFB7189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733DB-7864-4E9A-B09A-4857D8ED4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99F89-CB92-4072-A3CE-8897BE0D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CD1A3-E30E-44C4-88C1-2B88592B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AC8F5-AE60-442B-9615-B2EB099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E918C-4A02-4E1C-8A54-0C690940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9A418-7CDF-405D-BDD0-B6B087F3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8A80-D65F-4723-9A67-9AEDD45E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02EE4-9FA9-4B7D-A717-0BEB4F8D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887CD-6339-4931-9918-919C547C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4023A-FAF0-4A88-A25F-2730964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EF6AC-9186-4D6D-AADF-CB2C7F2C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E93E5-CE1F-446D-82B2-C9DBBFA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D679E-2680-443B-BB90-CC63BB29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28D7A-7384-4AED-87F0-792BC3FE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79120-0827-4F36-B1E0-8B0D5146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1B9AB-93C4-4255-9B55-8878B357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AF134-64A3-48E2-AD74-6E1EB756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3D258-895B-40C9-A3BA-71AF6C1D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C3751-9937-4CE3-A867-F1915834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7929A-1C08-4951-B2A5-A17509E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31C8A-869E-4735-AA92-806F3FB1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A5C07-153B-417B-9990-C34FA44A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68513-4325-43A2-86E3-028CD566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F5DD5-9758-4B5C-92DE-128550047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0A58F-1E09-4F46-B70F-2C6417D39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04FCB-7FF0-4830-B2C4-4BDC47B5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2ABD5-68D3-4726-98E8-FF2FDDEF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F708E4-8A0E-46AB-B75C-ED26903B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CF69A-C4C7-411B-932C-CA26BC51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7C5EC-B3CF-40AE-8B27-BA5A6DE5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D39E5-FAE6-4AFB-80FF-872E71CC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4404A-6E24-4EC8-936A-58235EC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25067-EDE8-47F3-B164-BDEC6C10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17D054-6F43-483D-9532-587318FC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1E7F4-BD9A-4421-A840-D8A060D6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2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A476-0B63-4377-A02C-52FCFEB6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58EBF-BCAF-480D-A1F0-026F958C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C0244-0DB6-4C26-80A6-5FAB455B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5F12E-EBC0-468A-927F-053167BB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11352-754D-49CD-85F1-28A8BD5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83095-35EC-4F79-82A0-C38E7701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D08D-F130-41BB-BCA4-2E2256C0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BDEB4-5F9F-4660-B7F1-B4F7E078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FA0D5-567C-4F1B-A385-26EB0F5A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230E1-9238-4E1D-931F-1054416F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9EF64-C6C9-4EDF-8223-3D92040F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F6C8A-49DD-4FEA-9297-104A29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C70A1-C617-4925-9ED6-78FEBC7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66CF3-C630-4734-B342-9699E1EC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41FB1-E24F-4B9A-BE6E-9824B879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29BF-4BB8-414D-9DF2-91E6CEE1632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577FF-E49C-4C5F-A973-88D10A40B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AA73C-C0D8-4BCD-A982-5C819EA2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5E6B-D127-40FE-B879-5D3C49BD9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9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RiME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202013065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김효장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게임분석기초 기말과제</a:t>
            </a:r>
          </a:p>
        </p:txBody>
      </p:sp>
    </p:spTree>
    <p:extLst>
      <p:ext uri="{BB962C8B-B14F-4D97-AF65-F5344CB8AC3E}">
        <p14:creationId xmlns:p14="http://schemas.microsoft.com/office/powerpoint/2010/main" val="377182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논리적 규칙 구조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내부에 존재하는 규칙에 대해 설명한다</a:t>
            </a:r>
          </a:p>
        </p:txBody>
      </p:sp>
    </p:spTree>
    <p:extLst>
      <p:ext uri="{BB962C8B-B14F-4D97-AF65-F5344CB8AC3E}">
        <p14:creationId xmlns:p14="http://schemas.microsoft.com/office/powerpoint/2010/main" val="235009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논리적 규칙구조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본 게임에는 다양한 퍼즐요소가 포함되어 있다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42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 가지 규칙을 지속적으로 진행하는 것이 아닌 몇 가지 주요 요소들로 추론해서 각 다른 규칙이 존재하는 퍼즐들을 풀어 나가야 한다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주요 요소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Ex)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초록색 구체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문양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4" name="그림 13" descr="실내, 앉아있는, 작은, 싱크이(가) 표시된 사진&#10;&#10;자동 생성된 설명">
            <a:extLst>
              <a:ext uri="{FF2B5EF4-FFF2-40B4-BE49-F238E27FC236}">
                <a16:creationId xmlns:a16="http://schemas.microsoft.com/office/drawing/2014/main" id="{187FC65C-8D3B-4E24-90A9-616CF8FE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18" y="2818187"/>
            <a:ext cx="4252784" cy="2396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08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논리적 규칙구조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주요 요소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초록색 구체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역할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소리를 치는 행동을 하게 되면 그에 반응하는 구체이다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다양한 곳에 위치하여 있고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다른 작용이 일어난다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Ex)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소지품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폭발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걸어다님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고정되어 있음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3" name="그림 12" descr="어두운, 앉아있는, 테이블, 거리이(가) 표시된 사진&#10;&#10;자동 생성된 설명">
            <a:extLst>
              <a:ext uri="{FF2B5EF4-FFF2-40B4-BE49-F238E27FC236}">
                <a16:creationId xmlns:a16="http://schemas.microsoft.com/office/drawing/2014/main" id="{65F80661-6CC8-4F1E-9A29-8EBF8A32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819902"/>
            <a:ext cx="4200226" cy="2400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논리적 규칙구조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주요 요소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문양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역할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요소도 구체와 같이 상호작용을 하기 위한 수단이다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보통 좌측 이미지와 같이 문양 위에 물체를 </a:t>
            </a:r>
            <a:r>
              <a:rPr lang="ko-KR" altLang="en-US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올려두는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등 다른 외부요소에 의해 작용한다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Ex)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가이드 역할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퍼즐을 풀기위한 열쇠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" name="그림 5" descr="어두운, 보기, 방, 앉아있는이(가) 표시된 사진&#10;&#10;자동 생성된 설명">
            <a:extLst>
              <a:ext uri="{FF2B5EF4-FFF2-40B4-BE49-F238E27FC236}">
                <a16:creationId xmlns:a16="http://schemas.microsoft.com/office/drawing/2014/main" id="{03881D07-AC77-41A7-A631-7DE48CF6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19" y="2823403"/>
            <a:ext cx="4460665" cy="2394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59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컨셉이 잘 표현된</a:t>
            </a:r>
            <a:b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내 컨텐츠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컨텐츠 중 컨셉이 잘 드러나는 컨텐츠를 설명한다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76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컨셉이 잘 표현된 게임 내 컨텐츠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내에 숨겨진 요소를 찾는 컨텐츠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컨셉에 맞는 이유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설정 부분에서 설명했던 것처럼 숨겨진 요소를 찾아낸다는 점에서 유사하다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시각적 이미지로도 이야기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동화속에 나올 법한 장난감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조개껍질 등으로 요소를 구성했다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논리적 규칙구조에서의 상호작용을 통해 얻을 수 있는 요소들도 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8" name="그림 7" descr="파란색, 옅은, 어두운, 남자이(가) 표시된 사진&#10;&#10;자동 생성된 설명">
            <a:extLst>
              <a:ext uri="{FF2B5EF4-FFF2-40B4-BE49-F238E27FC236}">
                <a16:creationId xmlns:a16="http://schemas.microsoft.com/office/drawing/2014/main" id="{3BB146FC-EF73-4C2F-B80D-78EF33D2B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4"/>
          <a:stretch/>
        </p:blipFill>
        <p:spPr>
          <a:xfrm>
            <a:off x="1284626" y="2899133"/>
            <a:ext cx="4165172" cy="2394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97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컨셉이 잘 표현된 게임 내 컨텐츠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스토리와의 연관성이 있는 컨텐츠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전 슬라이드의 요소들 중 열쇠구멍이라는 요소가 있는데 그 구멍안을 바라보면 게임의 주 스토리를 설명해준다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" name="그림 5" descr="헬멧, 테이블, 파란색이(가) 표시된 사진&#10;&#10;자동 생성된 설명">
            <a:extLst>
              <a:ext uri="{FF2B5EF4-FFF2-40B4-BE49-F238E27FC236}">
                <a16:creationId xmlns:a16="http://schemas.microsoft.com/office/drawing/2014/main" id="{67279A53-5D16-4D5C-85EF-132E56F12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9" y="2819424"/>
            <a:ext cx="4296508" cy="2384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7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컨셉에 어울리는</a:t>
            </a:r>
            <a:b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새로운 컨텐츠 제안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게임의 컨셉에 어울리는 컨텐츠를 추가로 제안한다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0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컨셉에 어울리는 새로운 컨텐츠 제안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요소를 모두 모은 후 해제되는 플라이 모드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날아다니면서 지나온 </a:t>
            </a:r>
            <a:r>
              <a:rPr lang="ko-KR" altLang="en-US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맵을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둘러볼 수 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컨셉에 어울리는 이유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기존의 동화같은 이야기들을 다시 돌아볼 수 있는 기회가 되면서 모험을 되돌아본다는 것은 유저들에게 남은 여운을 더 증폭 시킬 수 있을 것이다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pic>
        <p:nvPicPr>
          <p:cNvPr id="8" name="그림 7" descr="남자, 작은, 타기, 착용이(가) 표시된 사진&#10;&#10;자동 생성된 설명">
            <a:extLst>
              <a:ext uri="{FF2B5EF4-FFF2-40B4-BE49-F238E27FC236}">
                <a16:creationId xmlns:a16="http://schemas.microsoft.com/office/drawing/2014/main" id="{03F2C3E0-E758-4360-A9B3-B5BC442E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2" y="2823403"/>
            <a:ext cx="4586149" cy="239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3734C3-80D0-4BC9-B388-68B55B6C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867"/>
            <a:ext cx="10515600" cy="55509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기존 컨텐츠를 만족 시 열리도록 하여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컨텐츠간의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연관성도 존재한다</a:t>
            </a:r>
          </a:p>
        </p:txBody>
      </p:sp>
    </p:spTree>
    <p:extLst>
      <p:ext uri="{BB962C8B-B14F-4D97-AF65-F5344CB8AC3E}">
        <p14:creationId xmlns:p14="http://schemas.microsoft.com/office/powerpoint/2010/main" val="339170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게임이 끝난 후에</a:t>
            </a:r>
            <a:b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 수 있는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게임의 엔딩을 보고 난 후 느낄 수 있는 컨셉에 대해 설명한다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37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5CE7-633F-421A-8F74-2951D760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설정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시각적 이미지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논리적 규칙구조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컨셉이 잘 표현된 게임 내 컨텐츠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컨셉에 어울리는 새로운 제안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게임이 끝난 후에 알 수 있는 컨셉</a:t>
            </a:r>
          </a:p>
        </p:txBody>
      </p:sp>
    </p:spTree>
    <p:extLst>
      <p:ext uri="{BB962C8B-B14F-4D97-AF65-F5344CB8AC3E}">
        <p14:creationId xmlns:p14="http://schemas.microsoft.com/office/powerpoint/2010/main" val="283595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게임이 끝난 후에 알 수 있는 컨셉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엔딩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아들의 죽음을 슬퍼하는 아버지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엔딩을 보면서 우리가 플레이 했던 캐릭터인 소년이 사실 죽었다는 것을 알 수 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이를 통해서 우리가 플레이한 게임은 마냥 가벼운 모험게임이 아니라 스토리가 중요 시 되는 무거운 게임이라는 것을 알 수 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1" name="그림 10" descr="남자, 서있는, 전면, 쥐고있는이(가) 표시된 사진&#10;&#10;자동 생성된 설명">
            <a:extLst>
              <a:ext uri="{FF2B5EF4-FFF2-40B4-BE49-F238E27FC236}">
                <a16:creationId xmlns:a16="http://schemas.microsoft.com/office/drawing/2014/main" id="{DF94985F-0FA4-4BB6-AB6C-7005C9D7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3" y="2823403"/>
            <a:ext cx="3869268" cy="24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게임이 끝난 후에 알 수 있는 컨셉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죽음을 받아들이는 다섯 단계의 감정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엔딩을 본 후 예전 챕터를 다시 플레이 할 수 있게 되는데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이는 죽음을 받아들이는 다섯 단계의 감정을 나타낸다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엔딩에서 아들의 죽음은 게임을 플레이하는 도중에 느꼈던 분위기가 무엇이었는 지 알 게 해준다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" name="그림 3" descr="모니터, 앉아있는, 텔레비전, 전화이(가) 표시된 사진&#10;&#10;자동 생성된 설명">
            <a:extLst>
              <a:ext uri="{FF2B5EF4-FFF2-40B4-BE49-F238E27FC236}">
                <a16:creationId xmlns:a16="http://schemas.microsoft.com/office/drawing/2014/main" id="{1BE2B14D-3F8F-4FB3-AD93-FD5D23A1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5871"/>
            <a:ext cx="4805674" cy="1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게임이 끝난 후에 알 수 있는 컨셉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내부 오브젝트와 컨텐츠와 연관성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823403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게임에서 여러가지 동물이나 사물을 만나게 되는데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이는 수집 컨텐츠의 장난감들과 유사하게 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5" name="그림 4" descr="텔레비전, 모니터, 화면, 사진이(가) 표시된 사진&#10;&#10;자동 생성된 설명">
            <a:extLst>
              <a:ext uri="{FF2B5EF4-FFF2-40B4-BE49-F238E27FC236}">
                <a16:creationId xmlns:a16="http://schemas.microsoft.com/office/drawing/2014/main" id="{B2CF03CF-94B1-4903-B246-BBCA05C9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17" y="2823403"/>
            <a:ext cx="4769796" cy="22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설정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컨셉이 어떤 설정을 가지고 있는 지 설명한다</a:t>
            </a:r>
          </a:p>
        </p:txBody>
      </p:sp>
    </p:spTree>
    <p:extLst>
      <p:ext uri="{BB962C8B-B14F-4D97-AF65-F5344CB8AC3E}">
        <p14:creationId xmlns:p14="http://schemas.microsoft.com/office/powerpoint/2010/main" val="6577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5CE7-633F-421A-8F74-2951D760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867"/>
            <a:ext cx="10515600" cy="55509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조난당한 소년이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비밀가득한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섬을 퍼즐을 풀어 비밀을 파헤치는 게임</a:t>
            </a:r>
          </a:p>
        </p:txBody>
      </p:sp>
      <p:pic>
        <p:nvPicPr>
          <p:cNvPr id="5" name="그림 4" descr="케이크, 테이블, 생일, 종이이(가) 표시된 사진&#10;&#10;자동 생성된 설명">
            <a:extLst>
              <a:ext uri="{FF2B5EF4-FFF2-40B4-BE49-F238E27FC236}">
                <a16:creationId xmlns:a16="http://schemas.microsoft.com/office/drawing/2014/main" id="{9097FDE4-D805-41D2-A00B-D13889EEA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/>
        </p:blipFill>
        <p:spPr>
          <a:xfrm>
            <a:off x="1406144" y="2396277"/>
            <a:ext cx="403200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 descr="상자, 테이블, 케이크, 냉장고이(가) 표시된 사진&#10;&#10;자동 생성된 설명">
            <a:extLst>
              <a:ext uri="{FF2B5EF4-FFF2-40B4-BE49-F238E27FC236}">
                <a16:creationId xmlns:a16="http://schemas.microsoft.com/office/drawing/2014/main" id="{D810B413-F1C8-4E62-A0C5-E60ABCA23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/>
        </p:blipFill>
        <p:spPr>
          <a:xfrm>
            <a:off x="6579861" y="2396277"/>
            <a:ext cx="403200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7731699-6121-45BF-B168-666C4E0C1716}"/>
              </a:ext>
            </a:extLst>
          </p:cNvPr>
          <p:cNvSpPr txBox="1">
            <a:spLocks/>
          </p:cNvSpPr>
          <p:nvPr/>
        </p:nvSpPr>
        <p:spPr>
          <a:xfrm>
            <a:off x="702733" y="1640308"/>
            <a:ext cx="10515600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어떤 게임 인가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교통, 자동차, 거리이(가) 표시된 사진&#10;&#10;자동 생성된 설명">
            <a:extLst>
              <a:ext uri="{FF2B5EF4-FFF2-40B4-BE49-F238E27FC236}">
                <a16:creationId xmlns:a16="http://schemas.microsoft.com/office/drawing/2014/main" id="{8429B75E-8F53-4F9A-820D-C3D823D0F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/>
        </p:blipFill>
        <p:spPr>
          <a:xfrm>
            <a:off x="1355344" y="2396277"/>
            <a:ext cx="403200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5CE7-633F-421A-8F74-2951D760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867"/>
            <a:ext cx="10515600" cy="55509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진행 방식과 배경의 목표가 일치하여 컨셉이 잘 드러난다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31F7D4-29C5-4A30-A642-670A3E69696D}"/>
              </a:ext>
            </a:extLst>
          </p:cNvPr>
          <p:cNvSpPr txBox="1">
            <a:spLocks/>
          </p:cNvSpPr>
          <p:nvPr/>
        </p:nvSpPr>
        <p:spPr>
          <a:xfrm>
            <a:off x="5198534" y="2396277"/>
            <a:ext cx="5257800" cy="37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비밀스러운 섬을 배경으로 게임이 진행된다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0380DED-4B94-4940-B649-18B894700D42}"/>
              </a:ext>
            </a:extLst>
          </p:cNvPr>
          <p:cNvSpPr txBox="1">
            <a:spLocks/>
          </p:cNvSpPr>
          <p:nvPr/>
        </p:nvSpPr>
        <p:spPr>
          <a:xfrm>
            <a:off x="7493001" y="3442354"/>
            <a:ext cx="2963333" cy="3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문제에 대한 답을 찾는다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6EA79FF-0E36-47A7-B104-B82CBDDC6B6A}"/>
              </a:ext>
            </a:extLst>
          </p:cNvPr>
          <p:cNvSpPr txBox="1">
            <a:spLocks/>
          </p:cNvSpPr>
          <p:nvPr/>
        </p:nvSpPr>
        <p:spPr>
          <a:xfrm>
            <a:off x="7827434" y="4554063"/>
            <a:ext cx="5257800" cy="37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퍼즐을 풀어나간다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4343A202-A459-4378-8312-AE57D37A8CFD}"/>
              </a:ext>
            </a:extLst>
          </p:cNvPr>
          <p:cNvSpPr/>
          <p:nvPr/>
        </p:nvSpPr>
        <p:spPr>
          <a:xfrm rot="18806042">
            <a:off x="9387416" y="3841893"/>
            <a:ext cx="503767" cy="687972"/>
          </a:xfrm>
          <a:prstGeom prst="up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20A1E32B-943B-49BA-9EE7-C8754E38167B}"/>
              </a:ext>
            </a:extLst>
          </p:cNvPr>
          <p:cNvSpPr/>
          <p:nvPr/>
        </p:nvSpPr>
        <p:spPr>
          <a:xfrm rot="7861648">
            <a:off x="7575551" y="2721893"/>
            <a:ext cx="503767" cy="687972"/>
          </a:xfrm>
          <a:prstGeom prst="up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5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5CE7-633F-421A-8F74-2951D760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867"/>
            <a:ext cx="10515600" cy="55509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이와 같은 컨셉은 유저들에게 지속적으로 호기심을 제공한다 </a:t>
            </a:r>
          </a:p>
        </p:txBody>
      </p:sp>
      <p:pic>
        <p:nvPicPr>
          <p:cNvPr id="14" name="그림 13" descr="실외, 눈, 자연, 물이(가) 표시된 사진&#10;&#10;자동 생성된 설명">
            <a:extLst>
              <a:ext uri="{FF2B5EF4-FFF2-40B4-BE49-F238E27FC236}">
                <a16:creationId xmlns:a16="http://schemas.microsoft.com/office/drawing/2014/main" id="{6C15D816-0D3A-418E-A719-0F384E5F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17" y="1774443"/>
            <a:ext cx="7079965" cy="3309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89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AC9-1F43-4E96-B24F-A7FC3786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A266A-A957-4E2A-AE74-236AC94B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시각적 이미지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눈으로 보이는 것들이 어떤 느낌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주는 지 설명한다</a:t>
            </a:r>
          </a:p>
        </p:txBody>
      </p:sp>
    </p:spTree>
    <p:extLst>
      <p:ext uri="{BB962C8B-B14F-4D97-AF65-F5344CB8AC3E}">
        <p14:creationId xmlns:p14="http://schemas.microsoft.com/office/powerpoint/2010/main" val="366350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시각적 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5CE7-633F-421A-8F74-2951D760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867"/>
            <a:ext cx="10515600" cy="5550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소년을 지켜보는 듯한 느낌을 받아 한 편의 이야기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영화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보는 듯하다</a:t>
            </a:r>
          </a:p>
        </p:txBody>
      </p:sp>
      <p:pic>
        <p:nvPicPr>
          <p:cNvPr id="5" name="그림 4" descr="건물, 켜진, 보기, 앉아있는이(가) 표시된 사진&#10;&#10;자동 생성된 설명">
            <a:extLst>
              <a:ext uri="{FF2B5EF4-FFF2-40B4-BE49-F238E27FC236}">
                <a16:creationId xmlns:a16="http://schemas.microsoft.com/office/drawing/2014/main" id="{F036821A-28D3-47CB-9FD8-D2838133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54" y="2654762"/>
            <a:ext cx="4256514" cy="2394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160D9B-CF29-44D6-96DF-972347E374DA}"/>
              </a:ext>
            </a:extLst>
          </p:cNvPr>
          <p:cNvSpPr txBox="1">
            <a:spLocks/>
          </p:cNvSpPr>
          <p:nvPr/>
        </p:nvSpPr>
        <p:spPr>
          <a:xfrm>
            <a:off x="6096000" y="2654762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이에 대한 효과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지켜보는 느낌이 강하다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캐릭터가 배경에 놓여있을 때 보이는 분위기를 더 잘 파악할 수 있어 소년의 느낌을 간접적으로 느낄 수 있다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인칭 시점 게임이다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9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1CB6-47F7-49D7-A665-3A6D64F4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게임의 컨셉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–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시각적 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5CE7-633F-421A-8F74-2951D760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867"/>
            <a:ext cx="10515600" cy="55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이야기를 듣는 듯이 플레이를 진행하는 것 같다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948D05-D4A5-439F-972B-0B29C75A8E7C}"/>
              </a:ext>
            </a:extLst>
          </p:cNvPr>
          <p:cNvSpPr txBox="1">
            <a:spLocks/>
          </p:cNvSpPr>
          <p:nvPr/>
        </p:nvSpPr>
        <p:spPr>
          <a:xfrm>
            <a:off x="838201" y="1640308"/>
            <a:ext cx="10380132" cy="55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그래픽이 실사가 아닌 동화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애니메이션과 비슷하다</a:t>
            </a:r>
          </a:p>
        </p:txBody>
      </p:sp>
      <p:pic>
        <p:nvPicPr>
          <p:cNvPr id="8" name="그림 7" descr="쥐고있는, 해변, 테이블, 남자이(가) 표시된 사진&#10;&#10;자동 생성된 설명">
            <a:extLst>
              <a:ext uri="{FF2B5EF4-FFF2-40B4-BE49-F238E27FC236}">
                <a16:creationId xmlns:a16="http://schemas.microsoft.com/office/drawing/2014/main" id="{B9FC11D0-2BAD-4412-A9F6-7E01BEDB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9" y="2635840"/>
            <a:ext cx="4323789" cy="2432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53B39DC-4388-47FC-9922-0B0E8A0BA0B3}"/>
              </a:ext>
            </a:extLst>
          </p:cNvPr>
          <p:cNvSpPr txBox="1">
            <a:spLocks/>
          </p:cNvSpPr>
          <p:nvPr/>
        </p:nvSpPr>
        <p:spPr>
          <a:xfrm>
            <a:off x="6096000" y="2654762"/>
            <a:ext cx="5257800" cy="23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이에 대한 효과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친숙하면서도 한 편의 영화를 보는 느낌이다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분위기 변화를 주는 것이 한 눈에 보기 편하다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62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596</Words>
  <Application>Microsoft Office PowerPoint</Application>
  <PresentationFormat>와이드스크린</PresentationFormat>
  <Paragraphs>100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한컴 윤고딕 240</vt:lpstr>
      <vt:lpstr>Arial</vt:lpstr>
      <vt:lpstr>Office 테마</vt:lpstr>
      <vt:lpstr>RiME</vt:lpstr>
      <vt:lpstr>목차</vt:lpstr>
      <vt:lpstr>게임의 컨셉</vt:lpstr>
      <vt:lpstr>게임의 컨셉 - 설정</vt:lpstr>
      <vt:lpstr>게임의 컨셉 - 설정</vt:lpstr>
      <vt:lpstr>게임의 컨셉 - 설정</vt:lpstr>
      <vt:lpstr>게임의 컨셉</vt:lpstr>
      <vt:lpstr>게임의 컨셉 – 시각적 이미지</vt:lpstr>
      <vt:lpstr>게임의 컨셉 – 시각적 이미지</vt:lpstr>
      <vt:lpstr>게임의 컨셉</vt:lpstr>
      <vt:lpstr>게임의 컨셉 – 논리적 규칙구조</vt:lpstr>
      <vt:lpstr>게임의 컨셉 – 논리적 규칙구조</vt:lpstr>
      <vt:lpstr>게임의 컨셉 – 논리적 규칙구조</vt:lpstr>
      <vt:lpstr>컨셉이 잘 표현된 게임 내 컨텐츠</vt:lpstr>
      <vt:lpstr>컨셉이 잘 표현된 게임 내 컨텐츠</vt:lpstr>
      <vt:lpstr>컨셉이 잘 표현된 게임 내 컨텐츠</vt:lpstr>
      <vt:lpstr>컨셉에 어울리는 새로운 컨텐츠 제안</vt:lpstr>
      <vt:lpstr>컨셉에 어울리는 새로운 컨텐츠 제안</vt:lpstr>
      <vt:lpstr>게임이 끝난 후에 알 수 있는 컨셉</vt:lpstr>
      <vt:lpstr>게임이 끝난 후에 알 수 있는 컨셉</vt:lpstr>
      <vt:lpstr>게임이 끝난 후에 알 수 있는 컨셉</vt:lpstr>
      <vt:lpstr>게임이 끝난 후에 알 수 있는 컨셉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RiME</dc:title>
  <dc:creator>김효장</dc:creator>
  <cp:lastModifiedBy>김효장</cp:lastModifiedBy>
  <cp:revision>19</cp:revision>
  <dcterms:created xsi:type="dcterms:W3CDTF">2020-07-12T04:30:35Z</dcterms:created>
  <dcterms:modified xsi:type="dcterms:W3CDTF">2020-07-12T11:15:46Z</dcterms:modified>
</cp:coreProperties>
</file>