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4" r:id="rId5"/>
    <p:sldId id="270" r:id="rId6"/>
    <p:sldId id="273" r:id="rId7"/>
    <p:sldId id="274" r:id="rId8"/>
    <p:sldId id="269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기초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기말고사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202013065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김효장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 및 주제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제작과정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관전 포인트 및 잘된 점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부족한 부분 및 아쉬운 점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</a:p>
          <a:p>
            <a:r>
              <a:rPr lang="en-US" altLang="ko-KR" dirty="0"/>
              <a:t>04</a:t>
            </a:r>
          </a:p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및 주제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EA1A9D2-5BE2-4E47-8AAE-D846BE199D14}"/>
              </a:ext>
            </a:extLst>
          </p:cNvPr>
          <p:cNvSpPr txBox="1">
            <a:spLocks/>
          </p:cNvSpPr>
          <p:nvPr/>
        </p:nvSpPr>
        <p:spPr>
          <a:xfrm>
            <a:off x="3143250" y="863600"/>
            <a:ext cx="6032500" cy="952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600" kern="1200">
                <a:solidFill>
                  <a:srgbClr val="F4F5F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Inded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4F6415E-B872-49EB-9D9E-42B2E606353B}"/>
              </a:ext>
            </a:extLst>
          </p:cNvPr>
          <p:cNvSpPr txBox="1">
            <a:spLocks/>
          </p:cNvSpPr>
          <p:nvPr/>
        </p:nvSpPr>
        <p:spPr>
          <a:xfrm>
            <a:off x="3741981" y="1559627"/>
            <a:ext cx="4708038" cy="913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동물의 숲 </a:t>
            </a:r>
            <a:r>
              <a:rPr lang="ko-KR" altLang="en-US" dirty="0" err="1"/>
              <a:t>쭈니</a:t>
            </a:r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3E01A318-BCE1-4627-87DE-1C03BD73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666436"/>
            <a:ext cx="6477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초반 작업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몸통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구를 만들어 머리를 구성한 후 밑으로 몸을 뽑아 냈습니다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제작과정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 descr="분홍색, 건물이(가) 표시된 사진&#10;&#10;자동 생성된 설명">
            <a:extLst>
              <a:ext uri="{FF2B5EF4-FFF2-40B4-BE49-F238E27FC236}">
                <a16:creationId xmlns:a16="http://schemas.microsoft.com/office/drawing/2014/main" id="{3D748864-1028-469D-A407-9883B4E6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17" y="1854200"/>
            <a:ext cx="3563773" cy="42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0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>
              <a:buAutoNum type="arabicPeriod" startAt="2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완성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buAutoNum type="arabicPeriod" startAt="2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몸통을 다듬고 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꼬리를 붙여서 모델링을 완성하였습니다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제작과정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1" name="그림 10" descr="개체, 앉아있는, 램프, 옅은이(가) 표시된 사진&#10;&#10;자동 생성된 설명">
            <a:extLst>
              <a:ext uri="{FF2B5EF4-FFF2-40B4-BE49-F238E27FC236}">
                <a16:creationId xmlns:a16="http://schemas.microsoft.com/office/drawing/2014/main" id="{EB9144AA-9BB2-45B8-B212-668E2415A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4" y="1651379"/>
            <a:ext cx="5036024" cy="37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4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완성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UV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이후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skylight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주어 완성했습니다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제작과정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 descr="작은, 장난감, 공, 녹색이(가) 표시된 사진&#10;&#10;자동 생성된 설명">
            <a:extLst>
              <a:ext uri="{FF2B5EF4-FFF2-40B4-BE49-F238E27FC236}">
                <a16:creationId xmlns:a16="http://schemas.microsoft.com/office/drawing/2014/main" id="{AF0B89DB-9C0B-4D09-A82F-730580B3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86" y="3756025"/>
            <a:ext cx="3302758" cy="2477069"/>
          </a:xfrm>
          <a:prstGeom prst="rect">
            <a:avLst/>
          </a:prstGeom>
        </p:spPr>
      </p:pic>
      <p:pic>
        <p:nvPicPr>
          <p:cNvPr id="10" name="그림 9" descr="녹색, 공이(가) 표시된 사진&#10;&#10;자동 생성된 설명">
            <a:extLst>
              <a:ext uri="{FF2B5EF4-FFF2-40B4-BE49-F238E27FC236}">
                <a16:creationId xmlns:a16="http://schemas.microsoft.com/office/drawing/2014/main" id="{1AF3D915-D611-4A34-9994-0D9AC34B6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6" y="1970557"/>
            <a:ext cx="3302759" cy="2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5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856" y="5255308"/>
            <a:ext cx="8398105" cy="1059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실물과 유사하게 작업 하려고 노력했습니다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전체적으로 수업시간에 배운 내용 위주로 기능을 사용했습니다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관전 포인트 및 잘된 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 descr="작은, 장난감, 공, 녹색이(가) 표시된 사진&#10;&#10;자동 생성된 설명">
            <a:extLst>
              <a:ext uri="{FF2B5EF4-FFF2-40B4-BE49-F238E27FC236}">
                <a16:creationId xmlns:a16="http://schemas.microsoft.com/office/drawing/2014/main" id="{04B1A21B-4E43-49F1-A8BB-1F6FCF08F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758" y="1313475"/>
            <a:ext cx="5050483" cy="37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7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54" y="2762836"/>
            <a:ext cx="8229691" cy="17136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기능을 숙지하지 못해서 그런 지 단순 노동 작업들이 많아서 시간이 많이 지체되었습니다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그래픽 감각이 부족해서 유사하게 나타내는 것에 어려움이 있었습니다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부족한 부분 및 아쉬운 점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21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12" y="3035791"/>
            <a:ext cx="7961376" cy="27508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정말 작은 모델링이었음에도 불구하고 </a:t>
            </a:r>
            <a:r>
              <a:rPr lang="ko-KR" altLang="en-US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이렇게나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어렵다는 것에서 모델링 하시는 분들은 </a:t>
            </a:r>
            <a:r>
              <a:rPr lang="ko-KR" altLang="en-US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대단하시구나라는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생각이 들었습니다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이번 모델링 수업을 들으면서 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많은 것을 배우게 되어 좋았고 특히 결과물에 대한 뿌듯함이 제일 큰 것 같습니다</a:t>
            </a:r>
            <a:endParaRPr lang="en-US" altLang="ko-KR" sz="2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2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느낀 점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32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170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 ExtraBold</vt:lpstr>
      <vt:lpstr>맑은 고딕</vt:lpstr>
      <vt:lpstr>한둥근체 돋움</vt:lpstr>
      <vt:lpstr>한둥근체 제목</vt:lpstr>
      <vt:lpstr>Arial</vt:lpstr>
      <vt:lpstr>Office 테마</vt:lpstr>
      <vt:lpstr>기말고사</vt:lpstr>
      <vt:lpstr>PowerPoint 프레젠테이션</vt:lpstr>
      <vt:lpstr>제목 및 주제</vt:lpstr>
      <vt:lpstr>작품 제작과정</vt:lpstr>
      <vt:lpstr>작품 제작과정</vt:lpstr>
      <vt:lpstr>작품 제작과정</vt:lpstr>
      <vt:lpstr>관전 포인트 및 잘된 점</vt:lpstr>
      <vt:lpstr>부족한 부분 및 아쉬운 점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김효장</cp:lastModifiedBy>
  <cp:revision>169</cp:revision>
  <dcterms:created xsi:type="dcterms:W3CDTF">2017-09-02T05:32:31Z</dcterms:created>
  <dcterms:modified xsi:type="dcterms:W3CDTF">2020-07-13T14:16:06Z</dcterms:modified>
</cp:coreProperties>
</file>