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4" r:id="rId5"/>
    <p:sldId id="270" r:id="rId6"/>
    <p:sldId id="271" r:id="rId7"/>
    <p:sldId id="272" r:id="rId8"/>
    <p:sldId id="273" r:id="rId9"/>
    <p:sldId id="276" r:id="rId10"/>
    <p:sldId id="274" r:id="rId11"/>
    <p:sldId id="269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252C41"/>
    <a:srgbClr val="DDDFE6"/>
    <a:srgbClr val="F4F5F9"/>
    <a:srgbClr val="FFD5DE"/>
    <a:srgbClr val="FF2D5A"/>
    <a:srgbClr val="FF0028"/>
    <a:srgbClr val="DEE3E6"/>
    <a:srgbClr val="000000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3D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기초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중간고사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202013065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김효장</a:t>
            </a: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856" y="5255308"/>
            <a:ext cx="8398105" cy="1059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것들 과정들 보다 다듬는 과정에서 시간을 가장 많이 써서 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제작 과정 중 발전된 모습이 관전 포인트 및 잘된 점이라고 생각합니다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관전 포인트 및 잘된 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289EB0E8-62D7-4182-A3E1-ABB21FD7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37" y="1694211"/>
            <a:ext cx="4035188" cy="3026391"/>
          </a:xfrm>
          <a:prstGeom prst="rect">
            <a:avLst/>
          </a:prstGeom>
        </p:spPr>
      </p:pic>
      <p:pic>
        <p:nvPicPr>
          <p:cNvPr id="9" name="그림 8" descr="램프이(가) 표시된 사진&#10;&#10;자동 생성된 설명">
            <a:extLst>
              <a:ext uri="{FF2B5EF4-FFF2-40B4-BE49-F238E27FC236}">
                <a16:creationId xmlns:a16="http://schemas.microsoft.com/office/drawing/2014/main" id="{BF33C23D-D7A6-403A-B65A-A6A57B8B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77" y="1694211"/>
            <a:ext cx="4035188" cy="30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7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12" y="3035791"/>
            <a:ext cx="7961376" cy="17136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다듬는 과정 자체를 생략할 정도로 기반을 다질 수 있었을 거라고 생각했습니다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작업이 부실했었고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더 많은 기능을 알고 있었다면 작업속도를 빠르게 하거나 더 높은 퀄리티를 낼 수 있었을 것 같습니다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부족한 부분 및 아쉬운 점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21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12" y="3035791"/>
            <a:ext cx="7961376" cy="27508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로우폴리임에도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불구하고 정말 어려웠습니다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기능적인면에서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지식이 부족하기도 하였고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연습을 많이 </a:t>
            </a:r>
            <a:r>
              <a:rPr lang="ko-KR" altLang="en-US" sz="2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해야겠다는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생각이 가장 많이 들었습니다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힘들었던 만큼 재밌었고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기말고사도 제가 얼마나 발전하게 될지 궁금하면서 기대가 됩니다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느낀 점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2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 및 주제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제작과정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관전 포인트 및 잘된 점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부족한 부분 및 아쉬운 점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 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FF40D-D4DA-40D4-871A-1267F3579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</a:p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</a:p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 및 주제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EA1A9D2-5BE2-4E47-8AAE-D846BE199D14}"/>
              </a:ext>
            </a:extLst>
          </p:cNvPr>
          <p:cNvSpPr txBox="1">
            <a:spLocks/>
          </p:cNvSpPr>
          <p:nvPr/>
        </p:nvSpPr>
        <p:spPr>
          <a:xfrm>
            <a:off x="3143250" y="863600"/>
            <a:ext cx="6032500" cy="95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600" kern="1200">
                <a:solidFill>
                  <a:srgbClr val="F4F5F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Inded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4F6415E-B872-49EB-9D9E-42B2E606353B}"/>
              </a:ext>
            </a:extLst>
          </p:cNvPr>
          <p:cNvSpPr txBox="1">
            <a:spLocks/>
          </p:cNvSpPr>
          <p:nvPr/>
        </p:nvSpPr>
        <p:spPr>
          <a:xfrm>
            <a:off x="3741981" y="1559627"/>
            <a:ext cx="4708038" cy="91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여우</a:t>
            </a:r>
          </a:p>
        </p:txBody>
      </p:sp>
      <p:pic>
        <p:nvPicPr>
          <p:cNvPr id="13" name="그림 12" descr="장난감이(가) 표시된 사진&#10;&#10;자동 생성된 설명">
            <a:extLst>
              <a:ext uri="{FF2B5EF4-FFF2-40B4-BE49-F238E27FC236}">
                <a16:creationId xmlns:a16="http://schemas.microsoft.com/office/drawing/2014/main" id="{BF4671D0-9B1A-4BFD-9B38-0F351D8D3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472694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초반 작업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몸통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AutoNum type="arabicPeriod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상자를 길게 늘려서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extrude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몸통을 구성했습니다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 descr="연, 비행이(가) 표시된 사진&#10;&#10;자동 생성된 설명">
            <a:extLst>
              <a:ext uri="{FF2B5EF4-FFF2-40B4-BE49-F238E27FC236}">
                <a16:creationId xmlns:a16="http://schemas.microsoft.com/office/drawing/2014/main" id="{8C4A4EC0-D690-4256-ADDA-2344D38F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1854200"/>
            <a:ext cx="3187813" cy="383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>
              <a:buAutoNum type="arabicPeriod" startAt="2"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초반 작업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머리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몸통에서 차차 올려 쌓아가는 방식으로 머리를 구성했습니다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8" name="그림 7" descr="테이블, 앉아있는, 조각, 케이크이(가) 표시된 사진&#10;&#10;자동 생성된 설명">
            <a:extLst>
              <a:ext uri="{FF2B5EF4-FFF2-40B4-BE49-F238E27FC236}">
                <a16:creationId xmlns:a16="http://schemas.microsoft.com/office/drawing/2014/main" id="{A09E7AA8-072D-4098-BABF-E49B6FAD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7" y="1684543"/>
            <a:ext cx="4519702" cy="2241706"/>
          </a:xfrm>
          <a:prstGeom prst="rect">
            <a:avLst/>
          </a:prstGeom>
        </p:spPr>
      </p:pic>
      <p:pic>
        <p:nvPicPr>
          <p:cNvPr id="10" name="그림 9" descr="작은, 테이블, 컴퓨터, 케이크이(가) 표시된 사진&#10;&#10;자동 생성된 설명">
            <a:extLst>
              <a:ext uri="{FF2B5EF4-FFF2-40B4-BE49-F238E27FC236}">
                <a16:creationId xmlns:a16="http://schemas.microsoft.com/office/drawing/2014/main" id="{73287C1F-47AA-4B85-ABC2-EDED27A33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7" y="4052604"/>
            <a:ext cx="4519702" cy="223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>
              <a:buAutoNum type="arabicPeriod" startAt="2"/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형태감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잡기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buAutoNum type="arabicPeriod" startAt="2"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여우라는 느낌에 가까워지도록 작업을 진행했습니다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F054D1-1242-497C-A477-E41BA4557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6" y="1871326"/>
            <a:ext cx="2648019" cy="44431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8EB188-1835-495A-87E7-A2923A1E33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2" t="5315"/>
          <a:stretch/>
        </p:blipFill>
        <p:spPr>
          <a:xfrm>
            <a:off x="3532649" y="1844540"/>
            <a:ext cx="2745321" cy="444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다듬기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서서히 다듬어 가면서 이미지와 유사하게 만들려고 노력했습니다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4B4E8E-2131-45B2-A327-880C65EAA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8" y="2292824"/>
            <a:ext cx="3119831" cy="3768108"/>
          </a:xfrm>
          <a:prstGeom prst="rect">
            <a:avLst/>
          </a:prstGeom>
        </p:spPr>
      </p:pic>
      <p:pic>
        <p:nvPicPr>
          <p:cNvPr id="10" name="그림 9" descr="와이어이(가) 표시된 사진&#10;&#10;자동 생성된 설명">
            <a:extLst>
              <a:ext uri="{FF2B5EF4-FFF2-40B4-BE49-F238E27FC236}">
                <a16:creationId xmlns:a16="http://schemas.microsoft.com/office/drawing/2014/main" id="{CF569926-D453-4961-90F6-F95632F77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334" y="1402776"/>
            <a:ext cx="2920517" cy="4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완성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최대한 많이 다듬은 후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smooth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주어 모델링을 마쳤습니다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E60F2F-4E6B-4DF5-84BD-AACBC8BA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46" y="1447878"/>
            <a:ext cx="3856012" cy="48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5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457" y="1854200"/>
            <a:ext cx="4272644" cy="3803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완성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UV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작업까지 마쳐서 완성하였습니다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작품 제작과정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5B637-FB07-4D91-A23C-80BDFC83D6E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 descr="컴퓨터, 모니터, 화면, 테이블이(가) 표시된 사진&#10;&#10;자동 생성된 설명">
            <a:extLst>
              <a:ext uri="{FF2B5EF4-FFF2-40B4-BE49-F238E27FC236}">
                <a16:creationId xmlns:a16="http://schemas.microsoft.com/office/drawing/2014/main" id="{FBA0FA97-20EC-4026-8A6C-69FCF4C4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90" y="2087386"/>
            <a:ext cx="5626186" cy="35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232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ExtraBold</vt:lpstr>
      <vt:lpstr>맑은 고딕</vt:lpstr>
      <vt:lpstr>한둥근체 돋움</vt:lpstr>
      <vt:lpstr>한둥근체 제목</vt:lpstr>
      <vt:lpstr>Arial</vt:lpstr>
      <vt:lpstr>Office 테마</vt:lpstr>
      <vt:lpstr>중간고사</vt:lpstr>
      <vt:lpstr>PowerPoint 프레젠테이션</vt:lpstr>
      <vt:lpstr>제목 및 주제</vt:lpstr>
      <vt:lpstr>작품 제작과정</vt:lpstr>
      <vt:lpstr>작품 제작과정</vt:lpstr>
      <vt:lpstr>작품 제작과정</vt:lpstr>
      <vt:lpstr>작품 제작과정</vt:lpstr>
      <vt:lpstr>작품 제작과정</vt:lpstr>
      <vt:lpstr>작품 제작과정</vt:lpstr>
      <vt:lpstr>관전 포인트 및 잘된 점</vt:lpstr>
      <vt:lpstr>부족한 부분 및 아쉬운 점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김효장</cp:lastModifiedBy>
  <cp:revision>167</cp:revision>
  <dcterms:created xsi:type="dcterms:W3CDTF">2017-09-02T05:32:31Z</dcterms:created>
  <dcterms:modified xsi:type="dcterms:W3CDTF">2020-06-28T14:57:20Z</dcterms:modified>
</cp:coreProperties>
</file>