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6CB82-45A3-4ED6-A413-4FC65F4D0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8B775D-7C43-45CE-A9BB-0CFEC4539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3F6E6-1710-4B3C-9EC9-72495C13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FEFB-380E-448F-928A-C9F218DB881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452A8-39DD-4AC6-AED9-8F73EB669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4F502-C666-446A-BC8A-9505504A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C3C9-26B7-4E19-8ABF-F3E966DF8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65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DC9FD-F82F-44A1-9A0E-12C9F4E2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62FF25-F887-44A6-952B-8F79D70CD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6B887-836A-420F-A5A8-6CC2940C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FEFB-380E-448F-928A-C9F218DB881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985C8-06B9-4B25-A569-743AC66F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FE6DB-8695-4789-94E0-1C59BB32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C3C9-26B7-4E19-8ABF-F3E966DF8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75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E859AE-70F4-442D-B4E9-CE3721D1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4665BE-4F99-4B00-95F7-EA183D0DC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C7F60-E430-4BFE-A59E-B59CF2DE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FEFB-380E-448F-928A-C9F218DB881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25A07-8FB1-4A59-BBD6-DCDD3F9F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8543D-67CF-406E-8007-C5E88684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C3C9-26B7-4E19-8ABF-F3E966DF8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58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5DC16-A009-4447-B7AA-5808C96E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82055-0164-42D9-B320-9ADA8EB37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9D803-D5BC-4C3A-A5A1-BB1D2B31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FEFB-380E-448F-928A-C9F218DB881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9FC57-72D6-4155-9FC7-89CC6748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0C8C7-53F6-4688-82C4-E47FF81A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C3C9-26B7-4E19-8ABF-F3E966DF8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94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5114D-3A28-4F98-83A0-8C4E78FB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A34ED3-8FF8-48AB-B2CE-5A233D465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4D3A59-5702-47F1-B6CF-CC214CD2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FEFB-380E-448F-928A-C9F218DB881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07537-3164-4494-AE30-D68426D3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E56C8-0A2E-4705-8AFD-B597A0C0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C3C9-26B7-4E19-8ABF-F3E966DF8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1F24E-7DE1-4836-9A72-1F2D92B1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B023D-CE21-4429-8D9B-12896D6B3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E207F2-335B-425B-A8A5-9F29F32E8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BE3A2D-0393-48C0-AEDA-622F9CC0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FEFB-380E-448F-928A-C9F218DB881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596056-7E14-474C-AAE7-1A3D660D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ABCF9F-4455-4EE6-9406-833DA9CA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C3C9-26B7-4E19-8ABF-F3E966DF8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2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CF3F6-4B01-4D25-8598-27E551A5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B6B475-1253-45EC-A806-FA81CB9FA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6B560F-215A-4AA7-9722-C409006BD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776C64-C505-4061-B728-E963725E5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E0E6C7-B51C-46F7-B916-669D903FE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951E26-DC32-43A8-909B-03B6FA10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FEFB-380E-448F-928A-C9F218DB881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74D454-A0EE-45D6-9BA7-6A73CBD7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EE2BF-0A90-47D8-9033-4AA6C274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C3C9-26B7-4E19-8ABF-F3E966DF8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3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FC619-6FEF-4233-BC82-90323E0A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6EC837-FC0D-4C8A-8187-67345456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FEFB-380E-448F-928A-C9F218DB881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5E7C0-A051-44B5-96B6-5760738C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BBE7B1-EBA7-4EB8-B85F-9D33B727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C3C9-26B7-4E19-8ABF-F3E966DF8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6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82FB63-6075-4DC9-9DA0-CEE11469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FEFB-380E-448F-928A-C9F218DB881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D3EE33-C06F-4BC1-8FFC-AB429444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F1EE4-3E56-4236-A6D5-DCC9BFF9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C3C9-26B7-4E19-8ABF-F3E966DF8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56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917FC-8CAA-4B10-8586-A454B4B1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69D62-EFED-4CA8-A61B-B9A1BE8EB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ECE0E2-8DF7-4710-A015-884286875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6F666D-6E55-4F31-9F7D-E4EAEA8B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FEFB-380E-448F-928A-C9F218DB881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F97F0F-FC6B-4E0A-A54E-BFC3DA3C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E3C12E-E83E-4E23-852F-BED0BFE1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C3C9-26B7-4E19-8ABF-F3E966DF8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01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DF228-C258-42DB-81CF-815CC701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2E4B58-9935-4A11-A46D-2D6689B37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C788C3-060E-43EA-94C7-45A0A44C6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7162A0-935C-4FA6-AAFA-6504DF4D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FEFB-380E-448F-928A-C9F218DB881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5A48A-7E55-48AD-A7DC-A19808ED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C91821-A5D5-4874-86BF-63900A90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C3C9-26B7-4E19-8ABF-F3E966DF8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29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EC4BA6-5EA0-4D6F-A9D8-E86D0E6D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25CD02-8461-4286-9E38-05F4E7EDB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E583F-17C2-449B-BA55-AEB9C854A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FEFB-380E-448F-928A-C9F218DB881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2175D-119D-4612-BA8E-C2777ECD4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5DC6C-1123-4423-978C-62CB352EF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7C3C9-26B7-4E19-8ABF-F3E966DF8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59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1146298-1539-45DB-B28D-35BF41604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ko-KR" sz="5200" dirty="0">
                <a:solidFill>
                  <a:schemeClr val="tx2"/>
                </a:solidFill>
              </a:rPr>
              <a:t>2</a:t>
            </a:r>
            <a:r>
              <a:rPr lang="ko-KR" altLang="en-US" sz="5200" dirty="0">
                <a:solidFill>
                  <a:schemeClr val="tx2"/>
                </a:solidFill>
              </a:rPr>
              <a:t>조 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1B1A18-0E81-4AD5-8125-26CC5FDF2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1055341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기획자를 위한 게임엔진 기초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ko-KR" altLang="en-US" dirty="0">
                <a:solidFill>
                  <a:schemeClr val="tx2"/>
                </a:solidFill>
              </a:rPr>
              <a:t>게임 시점과 게임성의 연관</a:t>
            </a:r>
            <a:endParaRPr lang="en-US" altLang="ko-KR" dirty="0">
              <a:solidFill>
                <a:schemeClr val="tx2"/>
              </a:solidFill>
            </a:endParaRPr>
          </a:p>
          <a:p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8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1146298-1539-45DB-B28D-35BF4160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altLang="ko-KR" sz="3600">
                <a:solidFill>
                  <a:schemeClr val="tx2"/>
                </a:solidFill>
              </a:rPr>
              <a:t>1</a:t>
            </a:r>
            <a:r>
              <a:rPr lang="ko-KR" altLang="en-US" sz="3600">
                <a:solidFill>
                  <a:schemeClr val="tx2"/>
                </a:solidFill>
              </a:rPr>
              <a:t>인칭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C96E61-3CF5-4B2B-B95B-AF125DE39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1800" dirty="0">
                <a:solidFill>
                  <a:schemeClr val="tx2"/>
                </a:solidFill>
              </a:rPr>
              <a:t>실제로 플레이하는 느낌이 든다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1800" dirty="0">
                <a:solidFill>
                  <a:schemeClr val="tx2"/>
                </a:solidFill>
              </a:rPr>
              <a:t>현실감은 있지만 그만큼 </a:t>
            </a:r>
            <a:r>
              <a:rPr lang="en-US" altLang="ko-KR" sz="1800" dirty="0">
                <a:solidFill>
                  <a:schemeClr val="tx2"/>
                </a:solidFill>
              </a:rPr>
              <a:t>3D </a:t>
            </a:r>
            <a:r>
              <a:rPr lang="ko-KR" altLang="en-US" sz="1800" dirty="0">
                <a:solidFill>
                  <a:schemeClr val="tx2"/>
                </a:solidFill>
              </a:rPr>
              <a:t>멀미에 약한 사람들에겐 힘들 수 있을 것이다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1800" dirty="0">
                <a:solidFill>
                  <a:schemeClr val="tx2"/>
                </a:solidFill>
              </a:rPr>
              <a:t>사용 예시로는 유로트럭 시뮬레이션 </a:t>
            </a:r>
            <a:r>
              <a:rPr lang="ko-KR" altLang="en-US" sz="1800" dirty="0" err="1">
                <a:solidFill>
                  <a:schemeClr val="tx2"/>
                </a:solidFill>
              </a:rPr>
              <a:t>처럼</a:t>
            </a:r>
            <a:r>
              <a:rPr lang="ko-KR" altLang="en-US" sz="1800" dirty="0">
                <a:solidFill>
                  <a:schemeClr val="tx2"/>
                </a:solidFill>
              </a:rPr>
              <a:t> 실제로 운전하는 느낌을 주거나 오락실 레이싱 게임에서 자주 사용되는 듯 하다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ko-KR" altLang="en-US" sz="1800" dirty="0">
              <a:solidFill>
                <a:schemeClr val="tx2"/>
              </a:solidFill>
            </a:endParaRPr>
          </a:p>
        </p:txBody>
      </p:sp>
      <p:pic>
        <p:nvPicPr>
          <p:cNvPr id="6" name="그림 5" descr="자동차, 잔디, 거울, 앉아있는이(가) 표시된 사진&#10;&#10;자동 생성된 설명">
            <a:extLst>
              <a:ext uri="{FF2B5EF4-FFF2-40B4-BE49-F238E27FC236}">
                <a16:creationId xmlns:a16="http://schemas.microsoft.com/office/drawing/2014/main" id="{7206D504-5715-4C61-95B8-984AD69FD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11" y="4219994"/>
            <a:ext cx="3260201" cy="18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7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1146298-1539-45DB-B28D-35BF4160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tx2"/>
                </a:solidFill>
              </a:rPr>
              <a:t>사이드 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C96E61-3CF5-4B2B-B95B-AF125DE39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1800" dirty="0">
                <a:solidFill>
                  <a:schemeClr val="tx2"/>
                </a:solidFill>
              </a:rPr>
              <a:t>옆에서 보는 느낌이라 실습에선 장애물을 한번에 파악하기에 어려움이 있었다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1800" dirty="0">
                <a:solidFill>
                  <a:schemeClr val="tx2"/>
                </a:solidFill>
              </a:rPr>
              <a:t>점프나 슬라이드로 장애물을 피하면서 진행하는 느낌인 듯하다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1800" dirty="0">
                <a:solidFill>
                  <a:schemeClr val="tx2"/>
                </a:solidFill>
              </a:rPr>
              <a:t>레이싱 게임엔 비교적 적합하지 않다고 느껴진다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endParaRPr lang="ko-KR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00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1146298-1539-45DB-B28D-35BF4160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tx2"/>
                </a:solidFill>
              </a:rPr>
              <a:t>쿼터 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C96E61-3CF5-4B2B-B95B-AF125DE39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1800" dirty="0">
                <a:solidFill>
                  <a:schemeClr val="tx2"/>
                </a:solidFill>
              </a:rPr>
              <a:t>탁 트이고 배경을 잘 볼 수 있는 형태이다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1800" dirty="0">
                <a:solidFill>
                  <a:schemeClr val="tx2"/>
                </a:solidFill>
              </a:rPr>
              <a:t>스피드한 점이 잘 느껴지지 않을 수 있다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1800" dirty="0">
                <a:solidFill>
                  <a:schemeClr val="tx2"/>
                </a:solidFill>
              </a:rPr>
              <a:t>실제 사례를 예시로 들었을 때 비트 레이서라는 게임에선 쿼터 뷰로도 속도감을 줄 수 있었다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ko-KR" altLang="en-US" sz="1800" dirty="0">
              <a:solidFill>
                <a:schemeClr val="tx2"/>
              </a:solidFill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D0E71DB-7388-4092-8431-DA98F8659A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2513" y="2500313"/>
            <a:ext cx="24669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974FF17-85F5-4713-8054-75B84FB85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114" y="4071938"/>
            <a:ext cx="24669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50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1146298-1539-45DB-B28D-35BF4160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tx2"/>
                </a:solidFill>
              </a:rPr>
              <a:t>백 뷰 </a:t>
            </a:r>
            <a:r>
              <a:rPr lang="en-US" altLang="ko-KR" sz="3600" dirty="0">
                <a:solidFill>
                  <a:schemeClr val="tx2"/>
                </a:solidFill>
              </a:rPr>
              <a:t>(3</a:t>
            </a:r>
            <a:r>
              <a:rPr lang="ko-KR" altLang="en-US" sz="3600" dirty="0">
                <a:solidFill>
                  <a:schemeClr val="tx2"/>
                </a:solidFill>
              </a:rPr>
              <a:t>인칭</a:t>
            </a:r>
            <a:r>
              <a:rPr lang="en-US" altLang="ko-KR" sz="3600" dirty="0">
                <a:solidFill>
                  <a:schemeClr val="tx2"/>
                </a:solidFill>
              </a:rPr>
              <a:t>)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C96E61-3CF5-4B2B-B95B-AF125DE39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1800" dirty="0">
                <a:solidFill>
                  <a:schemeClr val="tx2"/>
                </a:solidFill>
              </a:rPr>
              <a:t>현재 대부분의 게임이 이 시점으로 레이싱 게임을 만든다고 생각한다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1800" dirty="0">
                <a:solidFill>
                  <a:schemeClr val="tx2"/>
                </a:solidFill>
              </a:rPr>
              <a:t>플레이어와 함께 시야에 보여서 속도감이 더욱 잘 느껴진다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1800" dirty="0">
                <a:solidFill>
                  <a:schemeClr val="tx2"/>
                </a:solidFill>
              </a:rPr>
              <a:t>레이싱 게임에 비교적 적합하다고 느껴진다</a:t>
            </a:r>
            <a:endParaRPr lang="en-US" altLang="ko-KR" sz="1800" dirty="0">
              <a:solidFill>
                <a:schemeClr val="tx2"/>
              </a:solidFill>
            </a:endParaRPr>
          </a:p>
        </p:txBody>
      </p:sp>
      <p:pic>
        <p:nvPicPr>
          <p:cNvPr id="7" name="그림 6" descr="장면, 도로, 고속도로, 거리이(가) 표시된 사진&#10;&#10;자동 생성된 설명">
            <a:extLst>
              <a:ext uri="{FF2B5EF4-FFF2-40B4-BE49-F238E27FC236}">
                <a16:creationId xmlns:a16="http://schemas.microsoft.com/office/drawing/2014/main" id="{A1E3FE27-0BCB-43D5-9D12-9BC25618B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310" y="4434841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8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1146298-1539-45DB-B28D-35BF4160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tx2"/>
                </a:solidFill>
              </a:rPr>
              <a:t>탑 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C96E61-3CF5-4B2B-B95B-AF125DE39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1800" dirty="0">
                <a:solidFill>
                  <a:schemeClr val="tx2"/>
                </a:solidFill>
              </a:rPr>
              <a:t>피하는 게임들에 자주 접목되는 뷰이기에 레이싱 게임 자체도 피하는 게임으로 보인다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1800" dirty="0">
                <a:solidFill>
                  <a:schemeClr val="tx2"/>
                </a:solidFill>
              </a:rPr>
              <a:t>속도감이 덜하지만 장애물을 어렵게 배치한다면 재미를 느낄 수 있을 것 같다</a:t>
            </a:r>
            <a:endParaRPr lang="en-US" altLang="ko-KR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76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162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2조 실습</vt:lpstr>
      <vt:lpstr>1인칭</vt:lpstr>
      <vt:lpstr>사이드 뷰</vt:lpstr>
      <vt:lpstr>쿼터 뷰</vt:lpstr>
      <vt:lpstr>백 뷰 (3인칭)</vt:lpstr>
      <vt:lpstr>탑 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2조 발표</dc:title>
  <dc:creator>김효장</dc:creator>
  <cp:lastModifiedBy>김효장</cp:lastModifiedBy>
  <cp:revision>2</cp:revision>
  <dcterms:created xsi:type="dcterms:W3CDTF">2020-10-05T07:20:17Z</dcterms:created>
  <dcterms:modified xsi:type="dcterms:W3CDTF">2020-10-05T07:35:56Z</dcterms:modified>
</cp:coreProperties>
</file>