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4358-4B0D-43A6-9CEF-B8A4868DBA4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072C-1E46-4A81-97CD-2BD0F3FAB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69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4358-4B0D-43A6-9CEF-B8A4868DBA4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072C-1E46-4A81-97CD-2BD0F3FAB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2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4358-4B0D-43A6-9CEF-B8A4868DBA4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072C-1E46-4A81-97CD-2BD0F3FAB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03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4358-4B0D-43A6-9CEF-B8A4868DBA4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072C-1E46-4A81-97CD-2BD0F3FAB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75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4358-4B0D-43A6-9CEF-B8A4868DBA4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072C-1E46-4A81-97CD-2BD0F3FAB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25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4358-4B0D-43A6-9CEF-B8A4868DBA4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072C-1E46-4A81-97CD-2BD0F3FAB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8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4358-4B0D-43A6-9CEF-B8A4868DBA4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072C-1E46-4A81-97CD-2BD0F3FAB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7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4358-4B0D-43A6-9CEF-B8A4868DBA4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072C-1E46-4A81-97CD-2BD0F3FAB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58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4358-4B0D-43A6-9CEF-B8A4868DBA4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072C-1E46-4A81-97CD-2BD0F3FAB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27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4358-4B0D-43A6-9CEF-B8A4868DBA4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072C-1E46-4A81-97CD-2BD0F3FAB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50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34358-4B0D-43A6-9CEF-B8A4868DBA4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9072C-1E46-4A81-97CD-2BD0F3FAB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4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34358-4B0D-43A6-9CEF-B8A4868DBA41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9072C-1E46-4A81-97CD-2BD0F3FAB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119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C78CFC8-6756-45B1-A501-089ED3805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br>
              <a:rPr lang="en-US" altLang="ko-KR" sz="520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5200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오리엔테이션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073C3A-EBF1-46CF-BA64-37E13259A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tx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김효장</a:t>
            </a:r>
          </a:p>
        </p:txBody>
      </p:sp>
    </p:spTree>
    <p:extLst>
      <p:ext uri="{BB962C8B-B14F-4D97-AF65-F5344CB8AC3E}">
        <p14:creationId xmlns:p14="http://schemas.microsoft.com/office/powerpoint/2010/main" val="124567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8CFC8-6756-45B1-A501-089ED380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강의자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073C3A-EBF1-46CF-BA64-37E13259A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울산애니원고등학교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청강문화산업대학교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학년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프로그래머 겸 기획자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익명이를 좋아합니다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구매링크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뒷광고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아님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http://ikmyeongshop.com/goods/goods_view.php?goodsNo=1000000146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058E93-590B-4F34-967D-2D51BC7070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61" r="20220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B1B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17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116C0-6372-4C14-98C7-B3FFBDFE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간단한 토크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CB5BB-852A-42EB-976E-F752270F7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학교에 온 이유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게임을 만들게 된 이유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7EEE0-39ED-401A-A4A9-CC6CF56A10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08" r="35873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DAC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79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116C0-6372-4C14-98C7-B3FFBDFE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간단한 토크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CB5BB-852A-42EB-976E-F752270F7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어떤 것을 배우고 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싶으신가요</a:t>
            </a:r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특강에 기대하는 점</a:t>
            </a:r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어떤 것을 얻고 가고 </a:t>
            </a:r>
            <a:r>
              <a:rPr lang="ko-KR" altLang="en-US" sz="2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싶은지</a:t>
            </a: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7EEE0-39ED-401A-A4A9-CC6CF56A10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08" r="35873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DAC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42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116C0-6372-4C14-98C7-B3FFBDFE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간단한 토크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CB5BB-852A-42EB-976E-F752270F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5878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69</Words>
  <Application>Microsoft Office PowerPoint</Application>
  <PresentationFormat>와이드스크린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나눔고딕 ExtraBold</vt:lpstr>
      <vt:lpstr>Arial</vt:lpstr>
      <vt:lpstr>Calibri</vt:lpstr>
      <vt:lpstr>Calibri Light</vt:lpstr>
      <vt:lpstr>Office Theme</vt:lpstr>
      <vt:lpstr> 오리엔테이션</vt:lpstr>
      <vt:lpstr>강의자 소개</vt:lpstr>
      <vt:lpstr>간단한 토크</vt:lpstr>
      <vt:lpstr>간단한 토크</vt:lpstr>
      <vt:lpstr>간단한 토크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오리엔테이션</dc:title>
  <dc:creator>김효장</dc:creator>
  <cp:lastModifiedBy>김효장</cp:lastModifiedBy>
  <cp:revision>2</cp:revision>
  <dcterms:created xsi:type="dcterms:W3CDTF">2020-10-21T08:43:48Z</dcterms:created>
  <dcterms:modified xsi:type="dcterms:W3CDTF">2020-10-21T09:16:24Z</dcterms:modified>
</cp:coreProperties>
</file>