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1" r:id="rId4"/>
    <p:sldId id="263" r:id="rId5"/>
    <p:sldId id="260" r:id="rId6"/>
    <p:sldId id="265" r:id="rId7"/>
    <p:sldId id="264" r:id="rId8"/>
    <p:sldId id="262" r:id="rId9"/>
    <p:sldId id="266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2014"/>
    <a:srgbClr val="9DDCF9"/>
    <a:srgbClr val="4BB4EE"/>
    <a:srgbClr val="292929"/>
    <a:srgbClr val="E6E6E6"/>
    <a:srgbClr val="1D271F"/>
    <a:srgbClr val="C8CDB7"/>
    <a:srgbClr val="63B7A4"/>
    <a:srgbClr val="8C7A62"/>
    <a:srgbClr val="CBC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23943-D6FC-4D0F-9BCB-E966EF72E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BEF578-E2E2-4567-9D31-B7DC4FEB4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589C4-F611-4E24-A5B9-60A827D3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AFC8-7E9E-475A-8BAA-50C58F924D90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F5B29A-0E0F-437B-9EE3-3B9CE1D71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8E9B3E-455D-4AF8-BB6E-4DA67EF9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8E0A-6B81-43AD-AE3F-CDF67C40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432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678CE-3263-4D32-AF16-C5522560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C742BD-4F10-4B9B-B879-1AE861D40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35D665-576B-48DC-AC87-4CF1A4EBF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AFC8-7E9E-475A-8BAA-50C58F924D90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7FDBE8-3B17-4ADB-8269-07F9DBB0B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3F0994-E9F3-4720-BCF5-CF9373EB2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8E0A-6B81-43AD-AE3F-CDF67C40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78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26E23-1D45-43D1-99CA-8B0A50F48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112BAF-FBEE-478C-90F3-C1698D42E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CC76AD-185A-4181-8330-7F461D2EE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AFC8-7E9E-475A-8BAA-50C58F924D90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5CA397-4C04-4EF5-97B9-12E2E25D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F1F062-B32B-4737-B778-9EDF1972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8E0A-6B81-43AD-AE3F-CDF67C40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53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AD3E2-A640-4B93-88A9-87DCDF63A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C14725-C185-4444-9D8F-CA5252C07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9620EF-DBA0-425E-8051-AEBD9773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AFC8-7E9E-475A-8BAA-50C58F924D90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CADAE2-9EF9-4075-B02D-040B5EBAD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40E112-98DA-4D46-8CDD-F68F91A0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8E0A-6B81-43AD-AE3F-CDF67C40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53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CCD91-7727-4275-9813-2D00940BB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3611C2-4F89-43CD-AD62-318FE40EA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FC00A-C96C-4A0D-9900-7E37455AD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AFC8-7E9E-475A-8BAA-50C58F924D90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2DC1C1-BC68-4DDC-B7E5-9ABA7910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4AF6B4-B6BF-4563-B655-5E456E317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8E0A-6B81-43AD-AE3F-CDF67C40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2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07710-CCD5-4295-B324-DF96E448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F203A-610D-4005-ABDF-B999EE3D8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E97B83-7CFC-4C7B-8B60-EC4F2B58A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5118CA-1593-45BE-B8E5-6201C76E6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AFC8-7E9E-475A-8BAA-50C58F924D90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A3E2C8-82A0-4251-BF2D-2127A87B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2BC23D-88C0-42FE-949D-31B9DB27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8E0A-6B81-43AD-AE3F-CDF67C40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099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1AD16-3E77-4B00-AEC7-F0E8709F8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C25708-74AF-4E3F-8521-8D15A96DE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E0CC62-FDD7-4DB6-8B40-B5522965B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5678CB-147D-4D78-9297-8A59797E8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F01543-7883-4E3C-B16E-46CF478A4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FA3360-9B35-4119-B741-4352D01F4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AFC8-7E9E-475A-8BAA-50C58F924D90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836862-B08C-4556-8BC2-C7A55BD41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038DDB-4676-441E-A5A9-20B7B351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8E0A-6B81-43AD-AE3F-CDF67C40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22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B8203-2429-4C68-87F8-92EDF7DD7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76B5F7-E2FC-477F-92E4-7A5800B7B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AFC8-7E9E-475A-8BAA-50C58F924D90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E1AEFC-F821-4408-91D3-F2DCF8FA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DEFB03-6813-47CE-9694-55F8497C2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8E0A-6B81-43AD-AE3F-CDF67C40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73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56D38F-173F-45FB-A711-741306D5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AFC8-7E9E-475A-8BAA-50C58F924D90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6EA766-8E16-401A-8D3A-CB0BDDA2F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F4516B-3308-4B33-9213-20444D873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8E0A-6B81-43AD-AE3F-CDF67C40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68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C2F61-EA09-44A1-AA01-8925017B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A4B51-3E98-4BC6-A301-2B249DD43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06661E-DDAC-4114-833B-84DCA6858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2F712C-C60D-45DF-BE10-A76B39C63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AFC8-7E9E-475A-8BAA-50C58F924D90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D45678-44A7-4442-99B7-217813F20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6D6924-2F82-4A0D-B3B7-33C6DEBDC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8E0A-6B81-43AD-AE3F-CDF67C40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18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D4987-6F45-4785-9EF8-5D9C2F8C5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62922A-2599-442F-B5BD-A8B4BF5F6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743E87-9292-4718-A537-BC020F300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F82954-E805-4A57-8486-4DE46CD7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AFC8-7E9E-475A-8BAA-50C58F924D90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024D13-92AC-4619-B0F1-40D48E2C6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EB3250-0AA3-4C3D-8356-6350AA38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8E0A-6B81-43AD-AE3F-CDF67C40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21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AA5543-E108-4C18-BB89-464239AD7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FB4A85-80A3-4757-A476-46C3ECDC5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A9434E-17A9-4517-95C5-CF264EB4E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9AFC8-7E9E-475A-8BAA-50C58F924D90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A7E8DA-DD5D-4123-80DC-5DD187B74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59589-E9C3-4F61-8004-6FE40388B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A8E0A-6B81-43AD-AE3F-CDF67C40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17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비행기이(가) 표시된 사진&#10;&#10;자동 생성된 설명">
            <a:extLst>
              <a:ext uri="{FF2B5EF4-FFF2-40B4-BE49-F238E27FC236}">
                <a16:creationId xmlns:a16="http://schemas.microsoft.com/office/drawing/2014/main" id="{68C643B9-5D8E-46AD-949A-47C8C59FB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782"/>
            <a:ext cx="12192000" cy="569843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4A4401-3D5E-46CC-A903-3704B3A3A9BA}"/>
              </a:ext>
            </a:extLst>
          </p:cNvPr>
          <p:cNvSpPr/>
          <p:nvPr/>
        </p:nvSpPr>
        <p:spPr>
          <a:xfrm>
            <a:off x="0" y="1"/>
            <a:ext cx="12192000" cy="584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게임분석기초 기말과제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5C56EA-EBBC-4732-8BDC-B1F0B0DC6BED}"/>
              </a:ext>
            </a:extLst>
          </p:cNvPr>
          <p:cNvSpPr/>
          <p:nvPr/>
        </p:nvSpPr>
        <p:spPr>
          <a:xfrm>
            <a:off x="0" y="6273537"/>
            <a:ext cx="12192000" cy="584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202013065 </a:t>
            </a:r>
            <a:r>
              <a:rPr lang="ko-KR" altLang="en-US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김효장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9472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8AB85C-1DA9-4DC6-BFBF-9EDFF6675F66}"/>
              </a:ext>
            </a:extLst>
          </p:cNvPr>
          <p:cNvSpPr/>
          <p:nvPr/>
        </p:nvSpPr>
        <p:spPr>
          <a:xfrm>
            <a:off x="0" y="579782"/>
            <a:ext cx="1039044" cy="5698435"/>
          </a:xfrm>
          <a:prstGeom prst="rect">
            <a:avLst/>
          </a:prstGeom>
          <a:solidFill>
            <a:srgbClr val="C8CDB7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328E0F-11C7-4D9E-A69F-9D135AAD5C10}"/>
              </a:ext>
            </a:extLst>
          </p:cNvPr>
          <p:cNvSpPr/>
          <p:nvPr/>
        </p:nvSpPr>
        <p:spPr>
          <a:xfrm>
            <a:off x="11152955" y="575102"/>
            <a:ext cx="1039045" cy="5698435"/>
          </a:xfrm>
          <a:prstGeom prst="rect">
            <a:avLst/>
          </a:prstGeom>
          <a:solidFill>
            <a:srgbClr val="C8CDB7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4A4401-3D5E-46CC-A903-3704B3A3A9BA}"/>
              </a:ext>
            </a:extLst>
          </p:cNvPr>
          <p:cNvSpPr/>
          <p:nvPr/>
        </p:nvSpPr>
        <p:spPr>
          <a:xfrm>
            <a:off x="0" y="1"/>
            <a:ext cx="12192000" cy="584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게임의 컨셉 </a:t>
            </a:r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– </a:t>
            </a:r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논리적 규칙구조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5C56EA-EBBC-4732-8BDC-B1F0B0DC6BED}"/>
              </a:ext>
            </a:extLst>
          </p:cNvPr>
          <p:cNvSpPr/>
          <p:nvPr/>
        </p:nvSpPr>
        <p:spPr>
          <a:xfrm>
            <a:off x="0" y="6282900"/>
            <a:ext cx="12192000" cy="584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83B326-DB36-42C5-8393-26717221F781}"/>
              </a:ext>
            </a:extLst>
          </p:cNvPr>
          <p:cNvSpPr/>
          <p:nvPr/>
        </p:nvSpPr>
        <p:spPr>
          <a:xfrm>
            <a:off x="10721413" y="6282898"/>
            <a:ext cx="1470587" cy="5751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292929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Bargaining</a:t>
            </a:r>
            <a:endParaRPr lang="ko-KR" altLang="en-US" dirty="0">
              <a:solidFill>
                <a:srgbClr val="292929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210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남자, 타기, 높이뛰는, 젊은이(가) 표시된 사진&#10;&#10;자동 생성된 설명">
            <a:extLst>
              <a:ext uri="{FF2B5EF4-FFF2-40B4-BE49-F238E27FC236}">
                <a16:creationId xmlns:a16="http://schemas.microsoft.com/office/drawing/2014/main" id="{929CD44E-11D7-477F-89FA-0EEE600A39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" r="496"/>
          <a:stretch/>
        </p:blipFill>
        <p:spPr>
          <a:xfrm>
            <a:off x="2193303" y="579782"/>
            <a:ext cx="9998697" cy="569843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74D28B4-99DE-43C0-8EE3-2365826A3B79}"/>
              </a:ext>
            </a:extLst>
          </p:cNvPr>
          <p:cNvSpPr/>
          <p:nvPr/>
        </p:nvSpPr>
        <p:spPr>
          <a:xfrm>
            <a:off x="0" y="579782"/>
            <a:ext cx="2193303" cy="5698435"/>
          </a:xfrm>
          <a:prstGeom prst="rect">
            <a:avLst/>
          </a:prstGeom>
          <a:solidFill>
            <a:srgbClr val="1D271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- 1 -</a:t>
            </a:r>
          </a:p>
          <a:p>
            <a:pPr algn="ctr"/>
            <a:r>
              <a:rPr lang="ko-KR" altLang="en-US" sz="2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게임의 컨셉</a:t>
            </a:r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en-US" altLang="ko-KR" sz="2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- 2  -</a:t>
            </a:r>
          </a:p>
          <a:p>
            <a:pPr algn="ctr"/>
            <a:r>
              <a:rPr lang="ko-KR" altLang="en-US" sz="2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컨셉이 잘 표현된</a:t>
            </a:r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ko-KR" altLang="en-US" sz="2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 내 컨텐츠</a:t>
            </a:r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en-US" altLang="ko-KR" sz="2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- 3 -</a:t>
            </a:r>
          </a:p>
          <a:p>
            <a:pPr algn="ctr"/>
            <a:r>
              <a:rPr lang="ko-KR" altLang="en-US" sz="2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컨셉에 어울리는 </a:t>
            </a:r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ko-KR" altLang="en-US" sz="2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새로운 제안</a:t>
            </a:r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4A4401-3D5E-46CC-A903-3704B3A3A9BA}"/>
              </a:ext>
            </a:extLst>
          </p:cNvPr>
          <p:cNvSpPr/>
          <p:nvPr/>
        </p:nvSpPr>
        <p:spPr>
          <a:xfrm>
            <a:off x="0" y="1"/>
            <a:ext cx="12192000" cy="584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목차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5C56EA-EBBC-4732-8BDC-B1F0B0DC6BED}"/>
              </a:ext>
            </a:extLst>
          </p:cNvPr>
          <p:cNvSpPr/>
          <p:nvPr/>
        </p:nvSpPr>
        <p:spPr>
          <a:xfrm>
            <a:off x="0" y="6278217"/>
            <a:ext cx="12192000" cy="584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292929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PPT</a:t>
            </a:r>
            <a:r>
              <a:rPr lang="ko-KR" altLang="en-US" dirty="0">
                <a:solidFill>
                  <a:srgbClr val="292929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에</a:t>
            </a:r>
            <a:r>
              <a:rPr lang="en-US" altLang="ko-KR" dirty="0">
                <a:solidFill>
                  <a:srgbClr val="292929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dirty="0">
                <a:solidFill>
                  <a:srgbClr val="292929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숨겨진 컨셉을 찾아주세요</a:t>
            </a:r>
            <a:r>
              <a:rPr lang="en-US" altLang="ko-KR" dirty="0">
                <a:solidFill>
                  <a:srgbClr val="292929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..</a:t>
            </a:r>
            <a:endParaRPr lang="ko-KR" altLang="en-US" dirty="0">
              <a:solidFill>
                <a:srgbClr val="292929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2795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케이크, 테이블, 생일, 종이이(가) 표시된 사진&#10;&#10;자동 생성된 설명">
            <a:extLst>
              <a:ext uri="{FF2B5EF4-FFF2-40B4-BE49-F238E27FC236}">
                <a16:creationId xmlns:a16="http://schemas.microsoft.com/office/drawing/2014/main" id="{61D1409A-4305-4ABF-BC67-F02ED7299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23" y="584462"/>
            <a:ext cx="10130553" cy="569843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2C23FC4-A41A-44BB-8A76-72F8B0395BDE}"/>
              </a:ext>
            </a:extLst>
          </p:cNvPr>
          <p:cNvSpPr/>
          <p:nvPr/>
        </p:nvSpPr>
        <p:spPr>
          <a:xfrm>
            <a:off x="0" y="579782"/>
            <a:ext cx="1025833" cy="5698435"/>
          </a:xfrm>
          <a:prstGeom prst="rect">
            <a:avLst/>
          </a:prstGeom>
          <a:solidFill>
            <a:srgbClr val="8C7A6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229BB1C-E619-4284-BF1B-C1C8A39F039C}"/>
              </a:ext>
            </a:extLst>
          </p:cNvPr>
          <p:cNvSpPr/>
          <p:nvPr/>
        </p:nvSpPr>
        <p:spPr>
          <a:xfrm>
            <a:off x="11161277" y="575101"/>
            <a:ext cx="1035614" cy="5698435"/>
          </a:xfrm>
          <a:prstGeom prst="rect">
            <a:avLst/>
          </a:prstGeom>
          <a:solidFill>
            <a:srgbClr val="8C7A6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4258438-4729-4A86-B5FE-AA9C8BC23E32}"/>
              </a:ext>
            </a:extLst>
          </p:cNvPr>
          <p:cNvSpPr/>
          <p:nvPr/>
        </p:nvSpPr>
        <p:spPr>
          <a:xfrm>
            <a:off x="-4891" y="4681"/>
            <a:ext cx="1025833" cy="584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292929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Denial</a:t>
            </a:r>
            <a:endParaRPr lang="ko-KR" altLang="en-US" dirty="0">
              <a:solidFill>
                <a:srgbClr val="292929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4A4401-3D5E-46CC-A903-3704B3A3A9BA}"/>
              </a:ext>
            </a:extLst>
          </p:cNvPr>
          <p:cNvSpPr/>
          <p:nvPr/>
        </p:nvSpPr>
        <p:spPr>
          <a:xfrm>
            <a:off x="0" y="1"/>
            <a:ext cx="12192000" cy="584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게임의 컨셉 </a:t>
            </a:r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설정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5C56EA-EBBC-4732-8BDC-B1F0B0DC6BED}"/>
              </a:ext>
            </a:extLst>
          </p:cNvPr>
          <p:cNvSpPr/>
          <p:nvPr/>
        </p:nvSpPr>
        <p:spPr>
          <a:xfrm>
            <a:off x="0" y="6273537"/>
            <a:ext cx="12192000" cy="584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캐릭터가 게임의 지형 지물을 타거나 이용해서 퍼즐을 풀고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섬의 곳곳을 파헤쳐 탐험하는 어드벤처 게임이다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283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상자, 테이블, 케이크, 냉장고이(가) 표시된 사진&#10;&#10;자동 생성된 설명">
            <a:extLst>
              <a:ext uri="{FF2B5EF4-FFF2-40B4-BE49-F238E27FC236}">
                <a16:creationId xmlns:a16="http://schemas.microsoft.com/office/drawing/2014/main" id="{9B509034-84EE-4FAC-803D-E31D63857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44" y="584461"/>
            <a:ext cx="10113912" cy="568907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8AB85C-1DA9-4DC6-BFBF-9EDFF6675F66}"/>
              </a:ext>
            </a:extLst>
          </p:cNvPr>
          <p:cNvSpPr/>
          <p:nvPr/>
        </p:nvSpPr>
        <p:spPr>
          <a:xfrm>
            <a:off x="0" y="579782"/>
            <a:ext cx="1039044" cy="5698435"/>
          </a:xfrm>
          <a:prstGeom prst="rect">
            <a:avLst/>
          </a:prstGeom>
          <a:solidFill>
            <a:srgbClr val="C8CDB7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328E0F-11C7-4D9E-A69F-9D135AAD5C10}"/>
              </a:ext>
            </a:extLst>
          </p:cNvPr>
          <p:cNvSpPr/>
          <p:nvPr/>
        </p:nvSpPr>
        <p:spPr>
          <a:xfrm>
            <a:off x="11152955" y="575102"/>
            <a:ext cx="1039045" cy="5698435"/>
          </a:xfrm>
          <a:prstGeom prst="rect">
            <a:avLst/>
          </a:prstGeom>
          <a:solidFill>
            <a:srgbClr val="C8CDB7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C1203E-1747-4A21-A470-4B1DB0B3A8E9}"/>
              </a:ext>
            </a:extLst>
          </p:cNvPr>
          <p:cNvSpPr/>
          <p:nvPr/>
        </p:nvSpPr>
        <p:spPr>
          <a:xfrm>
            <a:off x="-4891" y="4681"/>
            <a:ext cx="1025833" cy="584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292929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Denial</a:t>
            </a:r>
            <a:endParaRPr lang="ko-KR" altLang="en-US" dirty="0">
              <a:solidFill>
                <a:srgbClr val="292929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4A4401-3D5E-46CC-A903-3704B3A3A9BA}"/>
              </a:ext>
            </a:extLst>
          </p:cNvPr>
          <p:cNvSpPr/>
          <p:nvPr/>
        </p:nvSpPr>
        <p:spPr>
          <a:xfrm>
            <a:off x="0" y="1"/>
            <a:ext cx="12192000" cy="584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게임의 컨셉 </a:t>
            </a:r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– </a:t>
            </a:r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설정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5C56EA-EBBC-4732-8BDC-B1F0B0DC6BED}"/>
              </a:ext>
            </a:extLst>
          </p:cNvPr>
          <p:cNvSpPr/>
          <p:nvPr/>
        </p:nvSpPr>
        <p:spPr>
          <a:xfrm>
            <a:off x="0" y="6273537"/>
            <a:ext cx="12192000" cy="584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캐릭터가 물리적으로 직접 상호작용할 수 있는 물체도 있다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9584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실외, 교통, 자동차, 거리이(가) 표시된 사진&#10;&#10;자동 생성된 설명">
            <a:extLst>
              <a:ext uri="{FF2B5EF4-FFF2-40B4-BE49-F238E27FC236}">
                <a16:creationId xmlns:a16="http://schemas.microsoft.com/office/drawing/2014/main" id="{CFF4FC8F-92D7-4E0D-8FC4-2CE211235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44" y="584462"/>
            <a:ext cx="10113911" cy="568907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8AB85C-1DA9-4DC6-BFBF-9EDFF6675F66}"/>
              </a:ext>
            </a:extLst>
          </p:cNvPr>
          <p:cNvSpPr/>
          <p:nvPr/>
        </p:nvSpPr>
        <p:spPr>
          <a:xfrm>
            <a:off x="0" y="579782"/>
            <a:ext cx="1039044" cy="5698435"/>
          </a:xfrm>
          <a:prstGeom prst="rect">
            <a:avLst/>
          </a:prstGeom>
          <a:solidFill>
            <a:srgbClr val="63B7A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328E0F-11C7-4D9E-A69F-9D135AAD5C10}"/>
              </a:ext>
            </a:extLst>
          </p:cNvPr>
          <p:cNvSpPr/>
          <p:nvPr/>
        </p:nvSpPr>
        <p:spPr>
          <a:xfrm>
            <a:off x="11152955" y="575102"/>
            <a:ext cx="1039045" cy="5698435"/>
          </a:xfrm>
          <a:prstGeom prst="rect">
            <a:avLst/>
          </a:prstGeom>
          <a:solidFill>
            <a:srgbClr val="63B7A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683AB5-DC9D-45B5-8AA5-94E0AB357E75}"/>
              </a:ext>
            </a:extLst>
          </p:cNvPr>
          <p:cNvSpPr/>
          <p:nvPr/>
        </p:nvSpPr>
        <p:spPr>
          <a:xfrm>
            <a:off x="-4891" y="4681"/>
            <a:ext cx="1025833" cy="584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292929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Denial</a:t>
            </a:r>
            <a:endParaRPr lang="ko-KR" altLang="en-US" dirty="0">
              <a:solidFill>
                <a:srgbClr val="292929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4A4401-3D5E-46CC-A903-3704B3A3A9BA}"/>
              </a:ext>
            </a:extLst>
          </p:cNvPr>
          <p:cNvSpPr/>
          <p:nvPr/>
        </p:nvSpPr>
        <p:spPr>
          <a:xfrm>
            <a:off x="0" y="1"/>
            <a:ext cx="12192000" cy="584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게임의 컨셉 </a:t>
            </a:r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설정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5C56EA-EBBC-4732-8BDC-B1F0B0DC6BED}"/>
              </a:ext>
            </a:extLst>
          </p:cNvPr>
          <p:cNvSpPr/>
          <p:nvPr/>
        </p:nvSpPr>
        <p:spPr>
          <a:xfrm>
            <a:off x="0" y="6273537"/>
            <a:ext cx="12192000" cy="584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초록색 구슬에 캐릭터가 소리치면 그에 따른 상호작용으로 퍼즐을 풀어나간다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3846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눈, 자연, 물이(가) 표시된 사진&#10;&#10;자동 생성된 설명">
            <a:extLst>
              <a:ext uri="{FF2B5EF4-FFF2-40B4-BE49-F238E27FC236}">
                <a16:creationId xmlns:a16="http://schemas.microsoft.com/office/drawing/2014/main" id="{CE2BBFE4-031D-457D-8113-194CB086F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422"/>
            <a:ext cx="12192000" cy="569843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328E0F-11C7-4D9E-A69F-9D135AAD5C10}"/>
              </a:ext>
            </a:extLst>
          </p:cNvPr>
          <p:cNvSpPr/>
          <p:nvPr/>
        </p:nvSpPr>
        <p:spPr>
          <a:xfrm>
            <a:off x="11152955" y="575102"/>
            <a:ext cx="1039045" cy="5698435"/>
          </a:xfrm>
          <a:prstGeom prst="rect">
            <a:avLst/>
          </a:prstGeom>
          <a:solidFill>
            <a:srgbClr val="9DDCF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8AB85C-1DA9-4DC6-BFBF-9EDFF6675F66}"/>
              </a:ext>
            </a:extLst>
          </p:cNvPr>
          <p:cNvSpPr/>
          <p:nvPr/>
        </p:nvSpPr>
        <p:spPr>
          <a:xfrm>
            <a:off x="0" y="579782"/>
            <a:ext cx="1039044" cy="5698435"/>
          </a:xfrm>
          <a:prstGeom prst="rect">
            <a:avLst/>
          </a:prstGeom>
          <a:solidFill>
            <a:srgbClr val="9DDCF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683AB5-DC9D-45B5-8AA5-94E0AB357E75}"/>
              </a:ext>
            </a:extLst>
          </p:cNvPr>
          <p:cNvSpPr/>
          <p:nvPr/>
        </p:nvSpPr>
        <p:spPr>
          <a:xfrm>
            <a:off x="-4891" y="4681"/>
            <a:ext cx="1025833" cy="584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292929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Denial</a:t>
            </a:r>
            <a:endParaRPr lang="ko-KR" altLang="en-US" dirty="0">
              <a:solidFill>
                <a:srgbClr val="292929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4A4401-3D5E-46CC-A903-3704B3A3A9BA}"/>
              </a:ext>
            </a:extLst>
          </p:cNvPr>
          <p:cNvSpPr/>
          <p:nvPr/>
        </p:nvSpPr>
        <p:spPr>
          <a:xfrm>
            <a:off x="0" y="1"/>
            <a:ext cx="12192000" cy="584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게임의 컨셉 </a:t>
            </a:r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설정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5C56EA-EBBC-4732-8BDC-B1F0B0DC6BED}"/>
              </a:ext>
            </a:extLst>
          </p:cNvPr>
          <p:cNvSpPr/>
          <p:nvPr/>
        </p:nvSpPr>
        <p:spPr>
          <a:xfrm>
            <a:off x="0" y="6273537"/>
            <a:ext cx="12192000" cy="584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 게임은 플레이어에게 섬의 비밀에 대한 의문을 품는 경험을 제공한다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2239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건물, 켜진, 보기, 앉아있는이(가) 표시된 사진&#10;&#10;자동 생성된 설명">
            <a:extLst>
              <a:ext uri="{FF2B5EF4-FFF2-40B4-BE49-F238E27FC236}">
                <a16:creationId xmlns:a16="http://schemas.microsoft.com/office/drawing/2014/main" id="{CE857DBC-E7D3-4566-8FC0-E4C1C61DC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44" y="575102"/>
            <a:ext cx="10130550" cy="5698434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4A4401-3D5E-46CC-A903-3704B3A3A9BA}"/>
              </a:ext>
            </a:extLst>
          </p:cNvPr>
          <p:cNvSpPr/>
          <p:nvPr/>
        </p:nvSpPr>
        <p:spPr>
          <a:xfrm>
            <a:off x="0" y="1"/>
            <a:ext cx="12192000" cy="584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게임의 컨셉 </a:t>
            </a:r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– </a:t>
            </a:r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시각적 이미지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5C56EA-EBBC-4732-8BDC-B1F0B0DC6BED}"/>
              </a:ext>
            </a:extLst>
          </p:cNvPr>
          <p:cNvSpPr/>
          <p:nvPr/>
        </p:nvSpPr>
        <p:spPr>
          <a:xfrm>
            <a:off x="0" y="6273537"/>
            <a:ext cx="12192000" cy="584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모험을 떠나는 캐릭터로서 지켜보는 느낌이나 탐험하는 느낌이 들도록 플레이어는 작게 </a:t>
            </a:r>
            <a:r>
              <a:rPr lang="ko-KR" altLang="en-US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맵은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넓게 보여진다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8AB85C-1DA9-4DC6-BFBF-9EDFF6675F66}"/>
              </a:ext>
            </a:extLst>
          </p:cNvPr>
          <p:cNvSpPr/>
          <p:nvPr/>
        </p:nvSpPr>
        <p:spPr>
          <a:xfrm>
            <a:off x="0" y="579782"/>
            <a:ext cx="1039044" cy="5698435"/>
          </a:xfrm>
          <a:prstGeom prst="rect">
            <a:avLst/>
          </a:prstGeom>
          <a:solidFill>
            <a:srgbClr val="3B201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328E0F-11C7-4D9E-A69F-9D135AAD5C10}"/>
              </a:ext>
            </a:extLst>
          </p:cNvPr>
          <p:cNvSpPr/>
          <p:nvPr/>
        </p:nvSpPr>
        <p:spPr>
          <a:xfrm>
            <a:off x="11152955" y="575102"/>
            <a:ext cx="1039045" cy="5698435"/>
          </a:xfrm>
          <a:prstGeom prst="rect">
            <a:avLst/>
          </a:prstGeom>
          <a:solidFill>
            <a:srgbClr val="3B201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83B326-DB36-42C5-8393-26717221F781}"/>
              </a:ext>
            </a:extLst>
          </p:cNvPr>
          <p:cNvSpPr/>
          <p:nvPr/>
        </p:nvSpPr>
        <p:spPr>
          <a:xfrm>
            <a:off x="11152954" y="0"/>
            <a:ext cx="1025833" cy="584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292929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Anger</a:t>
            </a:r>
            <a:endParaRPr lang="ko-KR" altLang="en-US" dirty="0">
              <a:solidFill>
                <a:srgbClr val="292929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6618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쥐고있는, 해변, 테이블, 남자이(가) 표시된 사진&#10;&#10;자동 생성된 설명">
            <a:extLst>
              <a:ext uri="{FF2B5EF4-FFF2-40B4-BE49-F238E27FC236}">
                <a16:creationId xmlns:a16="http://schemas.microsoft.com/office/drawing/2014/main" id="{8D6023C2-FDD4-4D46-B51C-BB4D41B66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43" y="575102"/>
            <a:ext cx="10113909" cy="5689074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4A4401-3D5E-46CC-A903-3704B3A3A9BA}"/>
              </a:ext>
            </a:extLst>
          </p:cNvPr>
          <p:cNvSpPr/>
          <p:nvPr/>
        </p:nvSpPr>
        <p:spPr>
          <a:xfrm>
            <a:off x="0" y="1"/>
            <a:ext cx="12192000" cy="584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게임의 컨셉 </a:t>
            </a:r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– </a:t>
            </a:r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시각적 이미지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5C56EA-EBBC-4732-8BDC-B1F0B0DC6BED}"/>
              </a:ext>
            </a:extLst>
          </p:cNvPr>
          <p:cNvSpPr/>
          <p:nvPr/>
        </p:nvSpPr>
        <p:spPr>
          <a:xfrm>
            <a:off x="0" y="6273537"/>
            <a:ext cx="12192000" cy="584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마치 이야기를 듣는 듯 사실적이 아닌 동화같은 그래픽과 때에 따라서 달라지는 분위기를 경험할 수 있다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8AB85C-1DA9-4DC6-BFBF-9EDFF6675F66}"/>
              </a:ext>
            </a:extLst>
          </p:cNvPr>
          <p:cNvSpPr/>
          <p:nvPr/>
        </p:nvSpPr>
        <p:spPr>
          <a:xfrm>
            <a:off x="0" y="579782"/>
            <a:ext cx="1039044" cy="5698435"/>
          </a:xfrm>
          <a:prstGeom prst="rect">
            <a:avLst/>
          </a:prstGeom>
          <a:solidFill>
            <a:srgbClr val="C8CDB7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328E0F-11C7-4D9E-A69F-9D135AAD5C10}"/>
              </a:ext>
            </a:extLst>
          </p:cNvPr>
          <p:cNvSpPr/>
          <p:nvPr/>
        </p:nvSpPr>
        <p:spPr>
          <a:xfrm>
            <a:off x="11152955" y="575102"/>
            <a:ext cx="1039045" cy="5698435"/>
          </a:xfrm>
          <a:prstGeom prst="rect">
            <a:avLst/>
          </a:prstGeom>
          <a:solidFill>
            <a:srgbClr val="C8CDB7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83B326-DB36-42C5-8393-26717221F781}"/>
              </a:ext>
            </a:extLst>
          </p:cNvPr>
          <p:cNvSpPr/>
          <p:nvPr/>
        </p:nvSpPr>
        <p:spPr>
          <a:xfrm>
            <a:off x="11152954" y="0"/>
            <a:ext cx="1025833" cy="584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292929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Anger</a:t>
            </a:r>
            <a:endParaRPr lang="ko-KR" altLang="en-US" dirty="0">
              <a:solidFill>
                <a:srgbClr val="292929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8754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8AB85C-1DA9-4DC6-BFBF-9EDFF6675F66}"/>
              </a:ext>
            </a:extLst>
          </p:cNvPr>
          <p:cNvSpPr/>
          <p:nvPr/>
        </p:nvSpPr>
        <p:spPr>
          <a:xfrm>
            <a:off x="0" y="579782"/>
            <a:ext cx="1039044" cy="5698435"/>
          </a:xfrm>
          <a:prstGeom prst="rect">
            <a:avLst/>
          </a:prstGeom>
          <a:solidFill>
            <a:srgbClr val="C8CDB7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328E0F-11C7-4D9E-A69F-9D135AAD5C10}"/>
              </a:ext>
            </a:extLst>
          </p:cNvPr>
          <p:cNvSpPr/>
          <p:nvPr/>
        </p:nvSpPr>
        <p:spPr>
          <a:xfrm>
            <a:off x="11152955" y="575102"/>
            <a:ext cx="1039045" cy="5698435"/>
          </a:xfrm>
          <a:prstGeom prst="rect">
            <a:avLst/>
          </a:prstGeom>
          <a:solidFill>
            <a:srgbClr val="C8CDB7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4A4401-3D5E-46CC-A903-3704B3A3A9BA}"/>
              </a:ext>
            </a:extLst>
          </p:cNvPr>
          <p:cNvSpPr/>
          <p:nvPr/>
        </p:nvSpPr>
        <p:spPr>
          <a:xfrm>
            <a:off x="0" y="1"/>
            <a:ext cx="12192000" cy="584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게임의 컨셉 </a:t>
            </a:r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– </a:t>
            </a:r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논리적 규칙구조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5C56EA-EBBC-4732-8BDC-B1F0B0DC6BED}"/>
              </a:ext>
            </a:extLst>
          </p:cNvPr>
          <p:cNvSpPr/>
          <p:nvPr/>
        </p:nvSpPr>
        <p:spPr>
          <a:xfrm>
            <a:off x="0" y="6282900"/>
            <a:ext cx="12192000" cy="584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83B326-DB36-42C5-8393-26717221F781}"/>
              </a:ext>
            </a:extLst>
          </p:cNvPr>
          <p:cNvSpPr/>
          <p:nvPr/>
        </p:nvSpPr>
        <p:spPr>
          <a:xfrm>
            <a:off x="10721413" y="6282898"/>
            <a:ext cx="1470587" cy="5751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292929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Bargaining</a:t>
            </a:r>
            <a:endParaRPr lang="ko-KR" altLang="en-US" dirty="0">
              <a:solidFill>
                <a:srgbClr val="292929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0708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152</Words>
  <Application>Microsoft Office PowerPoint</Application>
  <PresentationFormat>와이드스크린</PresentationFormat>
  <Paragraphs>36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Adobe 고딕 Std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김효장</dc:creator>
  <cp:lastModifiedBy>김효장</cp:lastModifiedBy>
  <cp:revision>13</cp:revision>
  <dcterms:created xsi:type="dcterms:W3CDTF">2020-07-09T07:46:50Z</dcterms:created>
  <dcterms:modified xsi:type="dcterms:W3CDTF">2020-07-09T10:06:47Z</dcterms:modified>
</cp:coreProperties>
</file>