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48" r:id="rId2"/>
    <p:sldMasterId id="2147483654" r:id="rId3"/>
    <p:sldMasterId id="2147483650" r:id="rId4"/>
  </p:sldMasterIdLst>
  <p:sldIdLst>
    <p:sldId id="256" r:id="rId5"/>
    <p:sldId id="267" r:id="rId6"/>
    <p:sldId id="268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84" r:id="rId21"/>
    <p:sldId id="274" r:id="rId22"/>
  </p:sldIdLst>
  <p:sldSz cx="12192000" cy="6858000"/>
  <p:notesSz cx="6858000" cy="9144000"/>
  <p:embeddedFontLs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6B7"/>
    <a:srgbClr val="239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7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050280"/>
            <a:ext cx="12192000" cy="807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1"/>
          <a:stretch/>
        </p:blipFill>
        <p:spPr>
          <a:xfrm>
            <a:off x="0" y="0"/>
            <a:ext cx="12192000" cy="2498273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498273"/>
            <a:ext cx="12192000" cy="435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3"/>
          <a:stretch/>
        </p:blipFill>
        <p:spPr>
          <a:xfrm>
            <a:off x="5105314" y="-14514"/>
            <a:ext cx="1981372" cy="3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58740" y="1729740"/>
            <a:ext cx="1874520" cy="1800000"/>
          </a:xfrm>
          <a:prstGeom prst="rect">
            <a:avLst/>
          </a:prstGeom>
          <a:noFill/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7991" y="4224827"/>
            <a:ext cx="7956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기능대회 준비 멘토링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9110" y="5388426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김효장</a:t>
            </a:r>
          </a:p>
        </p:txBody>
      </p:sp>
    </p:spTree>
    <p:extLst>
      <p:ext uri="{BB962C8B-B14F-4D97-AF65-F5344CB8AC3E}">
        <p14:creationId xmlns:p14="http://schemas.microsoft.com/office/powerpoint/2010/main" val="11729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/>
              <a:t>추상화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3233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5F05F5B-51AD-4D58-B6FA-A6BF89AB8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15" y="1576387"/>
            <a:ext cx="2969915" cy="4272231"/>
          </a:xfrm>
          <a:prstGeom prst="rect">
            <a:avLst/>
          </a:prstGeom>
        </p:spPr>
      </p:pic>
      <p:pic>
        <p:nvPicPr>
          <p:cNvPr id="7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E83D65A4-ECC3-45CC-B6E1-24806EE3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74" y="2539558"/>
            <a:ext cx="6738223" cy="25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분해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565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pic>
        <p:nvPicPr>
          <p:cNvPr id="5" name="그림 4" descr="플레이트, 음식, 테이블, 실내이(가) 표시된 사진&#10;&#10;자동 생성된 설명">
            <a:extLst>
              <a:ext uri="{FF2B5EF4-FFF2-40B4-BE49-F238E27FC236}">
                <a16:creationId xmlns:a16="http://schemas.microsoft.com/office/drawing/2014/main" id="{A1CCCA9C-FBD9-466B-AC3D-C56EA5DB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8762"/>
            <a:ext cx="6858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패턴인식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501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796B4-0379-4D60-B2C8-23B00D6321A8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1, 3, 5, 7, 9, ?</a:t>
            </a:r>
          </a:p>
        </p:txBody>
      </p:sp>
    </p:spTree>
    <p:extLst>
      <p:ext uri="{BB962C8B-B14F-4D97-AF65-F5344CB8AC3E}">
        <p14:creationId xmlns:p14="http://schemas.microsoft.com/office/powerpoint/2010/main" val="327232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알고리즘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185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pic>
        <p:nvPicPr>
          <p:cNvPr id="5" name="그림 4" descr="텍스트, 음식이(가) 표시된 사진&#10;&#10;자동 생성된 설명">
            <a:extLst>
              <a:ext uri="{FF2B5EF4-FFF2-40B4-BE49-F238E27FC236}">
                <a16:creationId xmlns:a16="http://schemas.microsoft.com/office/drawing/2014/main" id="{C41781F7-9A13-4C85-96D0-17C15E857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29" y="1816100"/>
            <a:ext cx="7360356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취업하고 싶은 사람 손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4699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809661" y="47507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6096000" y="3105834"/>
            <a:ext cx="418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울산애니원고등학교 </a:t>
            </a:r>
            <a:r>
              <a:rPr lang="en-US" altLang="ko-KR" dirty="0"/>
              <a:t>15</a:t>
            </a:r>
            <a:r>
              <a:rPr lang="ko-KR" altLang="en-US" dirty="0"/>
              <a:t>기</a:t>
            </a:r>
            <a:endParaRPr lang="en-US" altLang="ko-KR" dirty="0"/>
          </a:p>
          <a:p>
            <a:r>
              <a:rPr lang="ko-KR" altLang="en-US" dirty="0"/>
              <a:t>청강문화산업대학교 </a:t>
            </a:r>
            <a:r>
              <a:rPr lang="ko-KR" altLang="en-US" dirty="0" err="1"/>
              <a:t>게임콘텐츠스쿨</a:t>
            </a:r>
            <a:endParaRPr lang="en-US" altLang="ko-KR" dirty="0"/>
          </a:p>
          <a:p>
            <a:r>
              <a:rPr lang="ko-KR" altLang="en-US" dirty="0"/>
              <a:t>지방기능대회 동상</a:t>
            </a:r>
            <a:endParaRPr lang="en-US" altLang="ko-KR" dirty="0"/>
          </a:p>
          <a:p>
            <a:r>
              <a:rPr lang="ko-KR" altLang="en-US" dirty="0"/>
              <a:t>전국기능대회 장려상</a:t>
            </a:r>
            <a:endParaRPr lang="en-US" altLang="ko-KR" dirty="0"/>
          </a:p>
        </p:txBody>
      </p:sp>
      <p:pic>
        <p:nvPicPr>
          <p:cNvPr id="6" name="그림 5" descr="실내, 테이블, 앉아있는, 케이크이(가) 표시된 사진&#10;&#10;자동 생성된 설명">
            <a:extLst>
              <a:ext uri="{FF2B5EF4-FFF2-40B4-BE49-F238E27FC236}">
                <a16:creationId xmlns:a16="http://schemas.microsoft.com/office/drawing/2014/main" id="{68EF7C6B-58B4-4722-848B-148BB247CC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" y="1894185"/>
            <a:ext cx="4546416" cy="33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3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할 것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193071" y="2119510"/>
            <a:ext cx="74042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멘토링 기간 동안 무엇을 알려줄 것인가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기능대회를 기반으로 실력을 기르는 법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실력확인 후 수업방향 설정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컴퓨팅 사고를 위한 </a:t>
            </a:r>
            <a:r>
              <a:rPr lang="en-US" altLang="ko-KR" sz="2000" dirty="0"/>
              <a:t>4</a:t>
            </a:r>
            <a:r>
              <a:rPr lang="ko-KR" altLang="en-US" sz="2000" dirty="0"/>
              <a:t>가지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혼자서 프로그래밍 공부하는 법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6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멘토링 기간 동안 무엇을 알려줄 것인가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Direct 2D</a:t>
            </a:r>
            <a:r>
              <a:rPr lang="ko-KR" altLang="en-US" sz="3000" dirty="0"/>
              <a:t>로 기능대회 준비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7128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멘토링 기간 동안 무엇을 알려줄 것인가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혼자 할 수 있는 공부들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643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기능대회를 기반으로 실력을 기르는 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외우고 치지 마세요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8625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기능대회를 기반으로 실력을 기르는 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공부하면서 여러 번 만드세요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5609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실력확인 후 수업방향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지금 어떻게 작업이 이루어지고 있는지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75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프로그래밍의 기초인 사고하는 법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9425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165</Words>
  <Application>Microsoft Office PowerPoint</Application>
  <PresentationFormat>와이드스크린</PresentationFormat>
  <Paragraphs>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 ExtraBold</vt:lpstr>
      <vt:lpstr>나눔스퀘어 Bold</vt:lpstr>
      <vt:lpstr>맑은 고딕</vt:lpstr>
      <vt:lpstr>Arial</vt:lpstr>
      <vt:lpstr>2_Office 테마</vt:lpstr>
      <vt:lpstr>Office 테마</vt:lpstr>
      <vt:lpstr>3_Office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김효장</cp:lastModifiedBy>
  <cp:revision>36</cp:revision>
  <dcterms:created xsi:type="dcterms:W3CDTF">2017-05-16T13:07:52Z</dcterms:created>
  <dcterms:modified xsi:type="dcterms:W3CDTF">2020-05-25T11:09:35Z</dcterms:modified>
</cp:coreProperties>
</file>