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D5526-E03E-480F-9493-B9B1C81A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7092F2-5C64-464C-8DED-8C9214A9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8A714-A322-40EC-88BA-552EE9C8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39B8B-A6A7-40A6-9536-98D5C733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B0A14-DD3B-4D42-A347-AA11838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27D57-8F97-4D7E-A824-DD31BF6B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9EB25-2865-4653-8BF3-1290FA7AD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3385F-48A8-491B-A4FA-E753E517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AFED7-45E0-4013-81D0-C26C2E4B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4AD71-951B-4A73-A4D8-5C998D2A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4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AFC167-F91E-4FA2-9C59-A9BDBF7E1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F758E-1F5B-4988-8665-2074E7BE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07F16-65F8-4992-923F-24360F84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48847-EC37-48EC-B467-91C2CA29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22542-FDA0-4102-9503-F24EF951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9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44A1-7F23-4D6A-BCBC-1C385E23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9A1A0-2ECD-4808-BC89-91A1B135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6CC27-ABEE-45DB-B65C-960000C8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FDB9E-893B-4B19-9D91-8AE683CB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564FC-85D1-4358-91FE-BB4870C5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7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19925-C155-489A-A9F7-0ABAF128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A0623-671B-4271-A071-01366452E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0AAA4-489B-4C3A-9A97-67D3AE3E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04D78-5E4E-425E-877E-B226A477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A3A1F-1478-4425-AED8-E7C06FA5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3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FF229-15AC-4878-96F3-F1925117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17976-968A-47E9-A096-A233113BB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53C1D-6D35-4DBF-8301-5F06EA676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87DE7-B6F5-4780-B6C8-BCB33AF9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6DCA4-4649-479B-9DFC-274FD8CD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D5370-7ACD-427C-A8FE-EBF15C10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3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6B102-9093-4493-BC45-1372077B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3C7AC-5989-4FFD-A056-58618187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9EF55-D8AD-4852-B935-FC8E54BCE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7E8A7D-9806-4AA9-8EAB-0A24AE32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3A6E1D-41FA-4EFB-B66E-3AFB509F4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6D312B-0730-4CDE-933E-A4DF6B73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821FB3-A4C1-4FD0-9230-8A93E7BC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AF7707-FE88-49E2-8CB6-19C3099E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3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BB59F-55E9-45E0-AF31-77A634FD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14AFA-9319-4869-9DA3-12BDA3EC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EA65E8-B82B-43AE-BDDE-F7C828AD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70C8BD-6C4A-4442-B326-89D5EF45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1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78C29F-4186-4533-BABD-4FF2A766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68E855-BF2B-4A3E-B6C5-4C042963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6EA35-EEF8-4737-9AF2-24A553AB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3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90FB7-F506-400A-892B-DF4A3D7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44FB-4457-4895-8348-47B5EFFC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61E28-4ABD-41EC-A93F-FB409406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E08F2-88E4-4C2A-B9DB-2974623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C4EEB-583A-45A1-869C-A77D7EE6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D75482-FFAD-4257-805A-4AC65121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D3312-414C-4CFC-9D38-082C72D1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F8BF97-D0F1-450C-BABF-AD8D686CB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23B8E-8B00-4D0D-9F47-57D01B06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FBA23-1A11-4854-90A0-B9DFC180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03AAE-65DB-4803-96CC-5C4FD638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DDD47-9412-4CE5-A58D-EE04AF48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5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126DDD-9F3E-4BC3-846C-84DEAF7F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79BBC-A26C-4CF5-8C9A-8F226EAF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AEECC-1E47-47AC-80FE-2F12B26A0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E7B1B-351E-4E88-BE4D-2CCFF6CEED17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A6276-211F-4C7D-92AA-3313B8ADB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E139A-28D2-4C09-87C3-00C522DC9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10BB-8712-48C6-83B6-AF7C9EE62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4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E776-BA68-4C8A-9714-AD764C3B9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1E5D4E-478B-4A8F-9700-7B65776F2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7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C8CCD-601C-4300-9DD2-239F6562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45BB7-6609-4B12-BF4D-33B4AACB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Direct2D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ko-KR" altLang="en-US" dirty="0"/>
              <a:t>게임 시스템의 기본 틀</a:t>
            </a:r>
            <a:endParaRPr lang="en-US" altLang="ko-KR" dirty="0"/>
          </a:p>
          <a:p>
            <a:r>
              <a:rPr lang="ko-KR" altLang="en-US" dirty="0"/>
              <a:t>오브젝트 생성 및 렌더링</a:t>
            </a:r>
          </a:p>
        </p:txBody>
      </p:sp>
    </p:spTree>
    <p:extLst>
      <p:ext uri="{BB962C8B-B14F-4D97-AF65-F5344CB8AC3E}">
        <p14:creationId xmlns:p14="http://schemas.microsoft.com/office/powerpoint/2010/main" val="169255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C8CCD-601C-4300-9DD2-239F6562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45BB7-6609-4B12-BF4D-33B4AACB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대회 읽어온 사람</a:t>
            </a:r>
            <a:r>
              <a:rPr lang="en-US" altLang="ko-KR" dirty="0"/>
              <a:t>~!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17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21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2강</vt:lpstr>
      <vt:lpstr>오늘 배울 것</vt:lpstr>
      <vt:lpstr>지난 시간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김효장</dc:creator>
  <cp:lastModifiedBy>김효장</cp:lastModifiedBy>
  <cp:revision>4</cp:revision>
  <dcterms:created xsi:type="dcterms:W3CDTF">2020-05-25T18:43:13Z</dcterms:created>
  <dcterms:modified xsi:type="dcterms:W3CDTF">2020-05-26T07:16:00Z</dcterms:modified>
</cp:coreProperties>
</file>