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2" r:id="rId1"/>
    <p:sldMasterId id="2147483648" r:id="rId2"/>
    <p:sldMasterId id="2147483654" r:id="rId3"/>
    <p:sldMasterId id="2147483650" r:id="rId4"/>
  </p:sldMasterIdLst>
  <p:sldIdLst>
    <p:sldId id="256" r:id="rId5"/>
    <p:sldId id="257" r:id="rId6"/>
    <p:sldId id="259" r:id="rId7"/>
    <p:sldId id="258" r:id="rId8"/>
    <p:sldId id="261" r:id="rId9"/>
    <p:sldId id="260" r:id="rId10"/>
    <p:sldId id="262" r:id="rId11"/>
    <p:sldId id="263" r:id="rId12"/>
    <p:sldId id="264" r:id="rId13"/>
    <p:sldId id="266" r:id="rId14"/>
  </p:sldIdLst>
  <p:sldSz cx="12192000" cy="6858000"/>
  <p:notesSz cx="6858000" cy="9144000"/>
  <p:embeddedFontLst>
    <p:embeddedFont>
      <p:font typeface="나눔스퀘어 Bold" panose="020B0600000101010101" pitchFamily="50" charset="-127"/>
      <p:bold r:id="rId15"/>
    </p:embeddedFont>
    <p:embeddedFont>
      <p:font typeface="나눔스퀘어 ExtraBold" panose="020B0600000101010101" pitchFamily="50" charset="-127"/>
      <p:bold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C6B7"/>
    <a:srgbClr val="2395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42" autoAdjust="0"/>
    <p:restoredTop sz="94660"/>
  </p:normalViewPr>
  <p:slideViewPr>
    <p:cSldViewPr snapToGrid="0">
      <p:cViewPr varScale="1">
        <p:scale>
          <a:sx n="76" d="100"/>
          <a:sy n="76" d="100"/>
        </p:scale>
        <p:origin x="8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4.fntdata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113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754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876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77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3055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12192000" cy="620268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6050280"/>
            <a:ext cx="12192000" cy="807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953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932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571"/>
          <a:stretch/>
        </p:blipFill>
        <p:spPr>
          <a:xfrm>
            <a:off x="0" y="0"/>
            <a:ext cx="12192000" cy="2498273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0" y="0"/>
            <a:ext cx="12192000" cy="620268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2498273"/>
            <a:ext cx="12192000" cy="4359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383"/>
          <a:stretch/>
        </p:blipFill>
        <p:spPr>
          <a:xfrm>
            <a:off x="5105314" y="-14514"/>
            <a:ext cx="1981372" cy="37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18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5158740" y="1729740"/>
            <a:ext cx="1874520" cy="1800000"/>
          </a:xfrm>
          <a:prstGeom prst="rect">
            <a:avLst/>
          </a:prstGeom>
          <a:noFill/>
          <a:ln w="101600">
            <a:solidFill>
              <a:srgbClr val="2FC6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7991" y="4224827"/>
            <a:ext cx="795602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spc="3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기능대회 준비 멘토링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79110" y="5388426"/>
            <a:ext cx="1633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300" dirty="0">
                <a:solidFill>
                  <a:srgbClr val="2FC6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r>
              <a:rPr lang="ko-KR" altLang="en-US" spc="300" dirty="0">
                <a:solidFill>
                  <a:srgbClr val="2FC6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 김효장</a:t>
            </a:r>
          </a:p>
        </p:txBody>
      </p:sp>
    </p:spTree>
    <p:extLst>
      <p:ext uri="{BB962C8B-B14F-4D97-AF65-F5344CB8AC3E}">
        <p14:creationId xmlns:p14="http://schemas.microsoft.com/office/powerpoint/2010/main" val="117290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30598" y="1729739"/>
            <a:ext cx="3730804" cy="3582489"/>
          </a:xfrm>
          <a:prstGeom prst="rect">
            <a:avLst/>
          </a:prstGeom>
          <a:noFill/>
          <a:ln w="127000" cmpd="thickThin">
            <a:solidFill>
              <a:srgbClr val="2FC6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>
                <a:solidFill>
                  <a:srgbClr val="2FC6B7"/>
                </a:solidFill>
                <a:effectLst>
                  <a:outerShdw blurRad="50800" dist="38100" dir="2700000" algn="tl" rotWithShape="0">
                    <a:prstClr val="black">
                      <a:alpha val="8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</a:t>
            </a:r>
          </a:p>
          <a:p>
            <a:pPr algn="ctr"/>
            <a:r>
              <a:rPr lang="en-US" altLang="ko-KR" sz="8000" dirty="0">
                <a:solidFill>
                  <a:srgbClr val="2FC6B7"/>
                </a:solidFill>
                <a:effectLst>
                  <a:outerShdw blurRad="50800" dist="38100" dir="2700000" algn="tl" rotWithShape="0">
                    <a:prstClr val="black">
                      <a:alpha val="8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Y  O  U</a:t>
            </a:r>
            <a:endParaRPr lang="ko-KR" altLang="en-US" sz="8000" dirty="0">
              <a:solidFill>
                <a:srgbClr val="2FC6B7"/>
              </a:solidFill>
              <a:effectLst>
                <a:outerShdw blurRad="50800" dist="38100" dir="2700000" algn="tl" rotWithShape="0">
                  <a:prstClr val="black">
                    <a:alpha val="80000"/>
                  </a:prst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199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17988" y="872027"/>
            <a:ext cx="795602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spc="3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기능대회 준비 멘토링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10553" y="1963056"/>
            <a:ext cx="1370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300" dirty="0">
                <a:solidFill>
                  <a:srgbClr val="2FC6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r>
              <a:rPr lang="ko-KR" altLang="en-US" sz="1400" spc="300" dirty="0">
                <a:solidFill>
                  <a:srgbClr val="2FC6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 김효장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5885708" y="5648597"/>
            <a:ext cx="420580" cy="1219155"/>
            <a:chOff x="5885708" y="5648597"/>
            <a:chExt cx="420580" cy="1219155"/>
          </a:xfrm>
        </p:grpSpPr>
        <p:sp>
          <p:nvSpPr>
            <p:cNvPr id="13" name="직사각형 12"/>
            <p:cNvSpPr/>
            <p:nvPr/>
          </p:nvSpPr>
          <p:spPr>
            <a:xfrm>
              <a:off x="5885708" y="5648597"/>
              <a:ext cx="420580" cy="403860"/>
            </a:xfrm>
            <a:prstGeom prst="rect">
              <a:avLst/>
            </a:prstGeom>
            <a:noFill/>
            <a:ln w="101600">
              <a:solidFill>
                <a:srgbClr val="2FC6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6096000" y="6052457"/>
              <a:ext cx="0" cy="815295"/>
            </a:xfrm>
            <a:prstGeom prst="line">
              <a:avLst/>
            </a:prstGeom>
            <a:ln w="57150">
              <a:solidFill>
                <a:srgbClr val="2FC6B7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4743707" y="4481281"/>
            <a:ext cx="2704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오리엔테이션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10054" y="5036498"/>
            <a:ext cx="2771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간단하게 자기소개와 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어떤방식으로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공부를 진행할지 설명</a:t>
            </a:r>
          </a:p>
        </p:txBody>
      </p:sp>
    </p:spTree>
    <p:extLst>
      <p:ext uri="{BB962C8B-B14F-4D97-AF65-F5344CB8AC3E}">
        <p14:creationId xmlns:p14="http://schemas.microsoft.com/office/powerpoint/2010/main" val="43167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endCxn id="19" idx="0"/>
          </p:cNvCxnSpPr>
          <p:nvPr/>
        </p:nvCxnSpPr>
        <p:spPr>
          <a:xfrm flipH="1">
            <a:off x="6095998" y="0"/>
            <a:ext cx="2" cy="5118829"/>
          </a:xfrm>
          <a:prstGeom prst="line">
            <a:avLst/>
          </a:prstGeom>
          <a:ln w="57150">
            <a:solidFill>
              <a:srgbClr val="2FC6B7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50735" y="974859"/>
            <a:ext cx="2980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대회에 참여하기 위한 기본적인 준비들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885708" y="2731229"/>
            <a:ext cx="420580" cy="403860"/>
          </a:xfrm>
          <a:prstGeom prst="rect">
            <a:avLst/>
          </a:prstGeom>
          <a:solidFill>
            <a:schemeClr val="bg1"/>
          </a:solidFill>
          <a:ln w="101600">
            <a:solidFill>
              <a:srgbClr val="2FC6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885710" y="772929"/>
            <a:ext cx="420580" cy="403860"/>
          </a:xfrm>
          <a:prstGeom prst="rect">
            <a:avLst/>
          </a:prstGeom>
          <a:solidFill>
            <a:schemeClr val="bg1"/>
          </a:solidFill>
          <a:ln w="101600">
            <a:solidFill>
              <a:srgbClr val="2FC6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756154" y="449763"/>
            <a:ext cx="1980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 준비</a:t>
            </a:r>
            <a:endParaRPr lang="ko-KR" altLang="en-US" sz="3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44964" y="2879878"/>
            <a:ext cx="3307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프로그래밍의 기초를 위한 복습을 진행한다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16576" y="2286828"/>
            <a:ext cx="2400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컴퓨팅 사고</a:t>
            </a:r>
            <a:endParaRPr lang="ko-KR" altLang="en-US" sz="3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885708" y="5118829"/>
            <a:ext cx="420580" cy="403860"/>
          </a:xfrm>
          <a:prstGeom prst="rect">
            <a:avLst/>
          </a:prstGeom>
          <a:solidFill>
            <a:schemeClr val="bg1"/>
          </a:solidFill>
          <a:ln w="101600">
            <a:solidFill>
              <a:srgbClr val="2FC6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56225" y="5167642"/>
            <a:ext cx="51748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목차가 </a:t>
            </a:r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까지 있다면 이 슬라이드로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algn="r"/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발표에 대한 내용을 간략하게 적어도 좋습니다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algn="r"/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짧게 혹은 길게 작성한다면 글씨의 위치를 살짝 조정해주시면 됩니다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18088" y="199568"/>
            <a:ext cx="1418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TEAM NAME</a:t>
            </a:r>
            <a:endParaRPr lang="ko-KR" altLang="en-US" sz="1200" spc="3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0258" y="199568"/>
            <a:ext cx="11031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SUBJECT</a:t>
            </a:r>
            <a:endParaRPr lang="ko-KR" altLang="en-US" sz="1200" spc="3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5414677"/>
      </p:ext>
    </p:extLst>
  </p:cSld>
  <p:clrMapOvr>
    <a:masterClrMapping/>
  </p:clrMapOvr>
  <p:transition spd="med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endCxn id="24" idx="0"/>
          </p:cNvCxnSpPr>
          <p:nvPr/>
        </p:nvCxnSpPr>
        <p:spPr>
          <a:xfrm flipH="1">
            <a:off x="6095998" y="0"/>
            <a:ext cx="2" cy="5906000"/>
          </a:xfrm>
          <a:prstGeom prst="line">
            <a:avLst/>
          </a:prstGeom>
          <a:ln w="57150">
            <a:solidFill>
              <a:srgbClr val="2FC6B7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6224" y="974859"/>
            <a:ext cx="5174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발표에 대한 내용을 간략하게 적어도 좋습니다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algn="r"/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짧게 혹은 길게 작성한다면 글씨의 위치를 살짝 조정해주시면 됩니다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885708" y="2237744"/>
            <a:ext cx="420580" cy="403860"/>
          </a:xfrm>
          <a:prstGeom prst="rect">
            <a:avLst/>
          </a:prstGeom>
          <a:solidFill>
            <a:schemeClr val="bg1"/>
          </a:solidFill>
          <a:ln w="101600">
            <a:solidFill>
              <a:srgbClr val="2FC6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885710" y="772929"/>
            <a:ext cx="420580" cy="403860"/>
          </a:xfrm>
          <a:prstGeom prst="rect">
            <a:avLst/>
          </a:prstGeom>
          <a:solidFill>
            <a:schemeClr val="bg1"/>
          </a:solidFill>
          <a:ln w="101600">
            <a:solidFill>
              <a:srgbClr val="2FC6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256351" y="435249"/>
            <a:ext cx="1359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TITLE</a:t>
            </a:r>
            <a:endParaRPr lang="ko-KR" altLang="en-US" sz="3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44964" y="2386393"/>
            <a:ext cx="51748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본인 목차에 맞는 슬라이드를 골라서 사용하시면 됩니다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발표에 대한 내용을 간략하게 적어도 좋습니다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짧게 혹은 길게 작성한다면 글씨의 위치를 살짝 조정해주시면 됩니다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30450" y="1865913"/>
            <a:ext cx="1359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TITLE</a:t>
            </a:r>
            <a:endParaRPr lang="ko-KR" altLang="en-US" sz="3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885708" y="4073803"/>
            <a:ext cx="420580" cy="403860"/>
          </a:xfrm>
          <a:prstGeom prst="rect">
            <a:avLst/>
          </a:prstGeom>
          <a:solidFill>
            <a:schemeClr val="bg1"/>
          </a:solidFill>
          <a:ln w="101600">
            <a:solidFill>
              <a:srgbClr val="2FC6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56225" y="4141666"/>
            <a:ext cx="51748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목차가 </a:t>
            </a:r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까지 있다면 이 슬라이드로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algn="r"/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발표에 대한 내용을 간략하게 적어도 좋습니다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algn="r"/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짧게 혹은 길게 작성한다면 글씨의 위치를 살짝 조정해주시면 됩니다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56351" y="3792556"/>
            <a:ext cx="1359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TITLE</a:t>
            </a:r>
            <a:endParaRPr lang="ko-KR" altLang="en-US" sz="3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885708" y="5906000"/>
            <a:ext cx="420580" cy="403860"/>
          </a:xfrm>
          <a:prstGeom prst="rect">
            <a:avLst/>
          </a:prstGeom>
          <a:solidFill>
            <a:schemeClr val="bg1"/>
          </a:solidFill>
          <a:ln w="101600">
            <a:solidFill>
              <a:srgbClr val="2FC6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544964" y="6054649"/>
            <a:ext cx="5174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발표에 대한 내용을 간략하게 적어도 좋습니다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짧게 혹은 길게 작성한다면 글씨의 위치를 살짝 조정해주시면 됩니다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30450" y="5534169"/>
            <a:ext cx="1359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TITLE</a:t>
            </a:r>
            <a:endParaRPr lang="ko-KR" altLang="en-US" sz="3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18088" y="199568"/>
            <a:ext cx="1418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TEAM NAME</a:t>
            </a:r>
            <a:endParaRPr lang="ko-KR" altLang="en-US" sz="1200" spc="3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0258" y="199568"/>
            <a:ext cx="11031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SUBJECT</a:t>
            </a:r>
            <a:endParaRPr lang="ko-KR" altLang="en-US" sz="1200" spc="3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890383"/>
      </p:ext>
    </p:extLst>
  </p:cSld>
  <p:clrMapOvr>
    <a:masterClrMapping/>
  </p:clrMapOvr>
  <p:transition spd="med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57150">
            <a:solidFill>
              <a:srgbClr val="2FC6B7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6224" y="974859"/>
            <a:ext cx="5174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발표에 대한 내용을 간략하게 적어도 좋습니다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algn="r"/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짧게 혹은 길게 작성한다면 글씨의 위치를 살짝 조정해주시면 됩니다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885708" y="2656844"/>
            <a:ext cx="420580" cy="403860"/>
          </a:xfrm>
          <a:prstGeom prst="rect">
            <a:avLst/>
          </a:prstGeom>
          <a:solidFill>
            <a:schemeClr val="bg1"/>
          </a:solidFill>
          <a:ln w="101600">
            <a:solidFill>
              <a:srgbClr val="2FC6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885710" y="772929"/>
            <a:ext cx="420580" cy="403860"/>
          </a:xfrm>
          <a:prstGeom prst="rect">
            <a:avLst/>
          </a:prstGeom>
          <a:solidFill>
            <a:schemeClr val="bg1"/>
          </a:solidFill>
          <a:ln w="101600">
            <a:solidFill>
              <a:srgbClr val="2FC6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256351" y="435249"/>
            <a:ext cx="1359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TITLE</a:t>
            </a:r>
            <a:endParaRPr lang="ko-KR" altLang="en-US" sz="3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44964" y="2805493"/>
            <a:ext cx="51748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본인 목차에 맞는 슬라이드를 골라서 사용하시면 됩니다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발표에 대한 내용을 간략하게 적어도 좋습니다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짧게 혹은 길게 작성한다면 글씨의 위치를 살짝 조정해주시면 됩니다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30450" y="2285013"/>
            <a:ext cx="1359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TITLE</a:t>
            </a:r>
            <a:endParaRPr lang="ko-KR" altLang="en-US" sz="3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885708" y="4988203"/>
            <a:ext cx="420580" cy="403860"/>
          </a:xfrm>
          <a:prstGeom prst="rect">
            <a:avLst/>
          </a:prstGeom>
          <a:solidFill>
            <a:schemeClr val="bg1"/>
          </a:solidFill>
          <a:ln w="101600">
            <a:solidFill>
              <a:srgbClr val="2FC6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56224" y="5246566"/>
            <a:ext cx="5174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발표에 대한 내용을 간략하게 적어도 좋습니다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algn="r"/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짧게 혹은 길게 작성한다면 글씨의 위치를 살짝 조정해주시면 됩니다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56351" y="4706956"/>
            <a:ext cx="1359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TITLE</a:t>
            </a:r>
            <a:endParaRPr lang="ko-KR" altLang="en-US" sz="3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18088" y="199568"/>
            <a:ext cx="1418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TEAM NAME</a:t>
            </a:r>
            <a:endParaRPr lang="ko-KR" altLang="en-US" sz="1200" spc="3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0258" y="199568"/>
            <a:ext cx="11031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SUBJECT</a:t>
            </a:r>
            <a:endParaRPr lang="ko-KR" altLang="en-US" sz="1200" spc="3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0265572"/>
      </p:ext>
    </p:extLst>
  </p:cSld>
  <p:clrMapOvr>
    <a:masterClrMapping/>
  </p:clrMapOvr>
  <p:transition spd="med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endCxn id="13" idx="0"/>
          </p:cNvCxnSpPr>
          <p:nvPr/>
        </p:nvCxnSpPr>
        <p:spPr>
          <a:xfrm flipH="1">
            <a:off x="6095998" y="0"/>
            <a:ext cx="2" cy="2731229"/>
          </a:xfrm>
          <a:prstGeom prst="line">
            <a:avLst/>
          </a:prstGeom>
          <a:ln w="57150">
            <a:solidFill>
              <a:srgbClr val="2FC6B7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5885708" y="2731229"/>
            <a:ext cx="420580" cy="403860"/>
          </a:xfrm>
          <a:prstGeom prst="rect">
            <a:avLst/>
          </a:prstGeom>
          <a:solidFill>
            <a:schemeClr val="bg1"/>
          </a:solidFill>
          <a:ln w="101600">
            <a:solidFill>
              <a:srgbClr val="2FC6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544964" y="2879878"/>
            <a:ext cx="51748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간격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좁게 느껴진다면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위의 슬라이드와 이 슬라이드를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발표에 대한 내용을 간략하게 적어도 좋습니다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짧게 혹은 길게 작성한다면 글씨의 위치를 살짝 조정해주시면 됩니다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30450" y="2359398"/>
            <a:ext cx="1359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TITLE</a:t>
            </a:r>
            <a:endParaRPr lang="ko-KR" altLang="en-US" sz="3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18088" y="199568"/>
            <a:ext cx="1418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TEAM NAME</a:t>
            </a:r>
            <a:endParaRPr lang="ko-KR" altLang="en-US" sz="1200" spc="3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0258" y="199568"/>
            <a:ext cx="11031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SUBJECT</a:t>
            </a:r>
            <a:endParaRPr lang="ko-KR" altLang="en-US" sz="1200" spc="3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2836755"/>
      </p:ext>
    </p:extLst>
  </p:cSld>
  <p:clrMapOvr>
    <a:masterClrMapping/>
  </p:clrMapOvr>
  <p:transition spd="med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27858" y="597629"/>
            <a:ext cx="2591542" cy="2488516"/>
          </a:xfrm>
          <a:prstGeom prst="rect">
            <a:avLst/>
          </a:prstGeom>
          <a:solidFill>
            <a:schemeClr val="bg1"/>
          </a:solidFill>
          <a:ln w="101600">
            <a:solidFill>
              <a:srgbClr val="2FC6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16458" y="677157"/>
            <a:ext cx="17540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TITLE</a:t>
            </a:r>
            <a:endParaRPr lang="ko-KR" altLang="en-US" sz="4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18088" y="199568"/>
            <a:ext cx="1418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TEAM NAME</a:t>
            </a:r>
            <a:endParaRPr lang="ko-KR" altLang="en-US" sz="1200" spc="3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0258" y="199568"/>
            <a:ext cx="11031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SUBJECT</a:t>
            </a:r>
            <a:endParaRPr lang="ko-KR" altLang="en-US" sz="1200" spc="3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593" y="1512319"/>
            <a:ext cx="23654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발표에 대한 내용을 간략하게 적어도 좋습니다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짧게 혹은 길게 작성한다면 글씨의 위치를 살짝 조정해주시면 됩니다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669" y="3395891"/>
            <a:ext cx="4620988" cy="308065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714" y="748726"/>
            <a:ext cx="3767909" cy="25119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500" y="3645809"/>
            <a:ext cx="3886414" cy="258082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260479" y="916546"/>
            <a:ext cx="2365458" cy="214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핵심 내용이나 단어만 짧게 적습니다</a:t>
            </a:r>
            <a:r>
              <a:rPr lang="en-US" altLang="ko-KR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또는 내용을 길게 적되 텍스트 크기를 작게 해서 전체적인 분위기를 해치지 않도록 합니다</a:t>
            </a:r>
            <a:r>
              <a:rPr lang="en-US" altLang="ko-KR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1400" spc="-15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 간격</a:t>
            </a:r>
            <a:r>
              <a:rPr lang="en-US" altLang="ko-KR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줄 간격</a:t>
            </a:r>
            <a:r>
              <a:rPr lang="en-US" altLang="ko-KR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등을  맞게 설정하고 핵심 단어에는 굵게 또는 진한 색상을</a:t>
            </a:r>
            <a:r>
              <a:rPr lang="en-US" altLang="ko-KR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00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27858" y="597629"/>
            <a:ext cx="2591542" cy="2102028"/>
          </a:xfrm>
          <a:prstGeom prst="rect">
            <a:avLst/>
          </a:prstGeom>
          <a:solidFill>
            <a:schemeClr val="bg1"/>
          </a:solidFill>
          <a:ln w="101600">
            <a:solidFill>
              <a:srgbClr val="2FC6B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16458" y="677157"/>
            <a:ext cx="17540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800" dirty="0">
                <a:solidFill>
                  <a:srgbClr val="2FC6B7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TITLE</a:t>
            </a:r>
            <a:endParaRPr lang="ko-KR" altLang="en-US" sz="4800" dirty="0">
              <a:solidFill>
                <a:srgbClr val="2FC6B7"/>
              </a:solidFill>
              <a:effectLst>
                <a:outerShdw blurRad="50800" dist="38100" dir="2700000" algn="tl" rotWithShape="0">
                  <a:prstClr val="black">
                    <a:alpha val="60000"/>
                  </a:prst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18088" y="199568"/>
            <a:ext cx="1418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TEAM NAME</a:t>
            </a:r>
            <a:endParaRPr lang="ko-KR" altLang="en-US" sz="1200" spc="3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0258" y="199568"/>
            <a:ext cx="11031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SUBJECT</a:t>
            </a:r>
            <a:endParaRPr lang="ko-KR" altLang="en-US" sz="1200" spc="3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593" y="1512319"/>
            <a:ext cx="23654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발표에 대한 내용을 간략하게 적어도 좋습니다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짧게 혹은 길게 작성한다면 글씨의 위치를 살짝 조정해주시면 됩니다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872" y="597629"/>
            <a:ext cx="8704756" cy="580317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27858" y="2905000"/>
            <a:ext cx="2591542" cy="2825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6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핵심</a:t>
            </a:r>
            <a:r>
              <a:rPr lang="ko-KR" altLang="en-US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내용이나 단어를 짧게 적고</a:t>
            </a:r>
            <a:r>
              <a:rPr lang="en-US" altLang="ko-KR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중요한 텍스트 크기는 크게</a:t>
            </a:r>
            <a:r>
              <a:rPr lang="en-US" altLang="ko-KR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또는 내용을 길게 적되 텍스트 크기를 작게 해서 전체적인 분위기를 해치지 않도록 합니다</a:t>
            </a:r>
            <a:r>
              <a:rPr lang="en-US" altLang="ko-KR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1400" spc="-15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 간격</a:t>
            </a:r>
            <a:r>
              <a:rPr lang="en-US" altLang="ko-KR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줄 간격</a:t>
            </a:r>
            <a:r>
              <a:rPr lang="en-US" altLang="ko-KR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등을  맞게 설정하고 </a:t>
            </a:r>
            <a:r>
              <a:rPr lang="ko-KR" altLang="en-US" sz="1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핵심 단어에는 굵게 또는 진한 색상을</a:t>
            </a:r>
            <a:r>
              <a:rPr lang="en-US" altLang="ko-KR" sz="1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한쪽에 중요한 사진을 두고 옆에는 글로 하는 것 또한 괜찮습니다</a:t>
            </a:r>
            <a:r>
              <a:rPr lang="en-US" altLang="ko-KR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942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30598" y="1729739"/>
            <a:ext cx="3730804" cy="3582489"/>
          </a:xfrm>
          <a:prstGeom prst="rect">
            <a:avLst/>
          </a:prstGeom>
          <a:noFill/>
          <a:ln w="127000" cmpd="thickThin">
            <a:solidFill>
              <a:srgbClr val="2FC6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>
                <a:solidFill>
                  <a:srgbClr val="2FC6B7"/>
                </a:solidFill>
                <a:effectLst>
                  <a:outerShdw blurRad="50800" dist="38100" dir="2700000" algn="tl" rotWithShape="0">
                    <a:prstClr val="black">
                      <a:alpha val="8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</a:t>
            </a:r>
          </a:p>
          <a:p>
            <a:pPr algn="ctr"/>
            <a:r>
              <a:rPr lang="en-US" altLang="ko-KR" sz="8000" dirty="0">
                <a:solidFill>
                  <a:srgbClr val="2FC6B7"/>
                </a:solidFill>
                <a:effectLst>
                  <a:outerShdw blurRad="50800" dist="38100" dir="2700000" algn="tl" rotWithShape="0">
                    <a:prstClr val="black">
                      <a:alpha val="8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Y  O  U</a:t>
            </a:r>
            <a:endParaRPr lang="ko-KR" altLang="en-US" sz="8000" dirty="0">
              <a:solidFill>
                <a:srgbClr val="2FC6B7"/>
              </a:solidFill>
              <a:effectLst>
                <a:outerShdw blurRad="50800" dist="38100" dir="2700000" algn="tl" rotWithShape="0">
                  <a:prstClr val="black">
                    <a:alpha val="80000"/>
                  </a:prst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514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389</Words>
  <Application>Microsoft Office PowerPoint</Application>
  <PresentationFormat>와이드스크린</PresentationFormat>
  <Paragraphs>69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Arial</vt:lpstr>
      <vt:lpstr>맑은 고딕</vt:lpstr>
      <vt:lpstr>나눔스퀘어 ExtraBold</vt:lpstr>
      <vt:lpstr>나눔스퀘어 Bold</vt:lpstr>
      <vt:lpstr>2_Office 테마</vt:lpstr>
      <vt:lpstr>Office 테마</vt:lpstr>
      <vt:lpstr>3_Office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김효장</cp:lastModifiedBy>
  <cp:revision>16</cp:revision>
  <dcterms:created xsi:type="dcterms:W3CDTF">2017-05-16T13:07:52Z</dcterms:created>
  <dcterms:modified xsi:type="dcterms:W3CDTF">2020-05-24T13:48:02Z</dcterms:modified>
</cp:coreProperties>
</file>