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843"/>
    <a:srgbClr val="BFD2D9"/>
    <a:srgbClr val="252526"/>
    <a:srgbClr val="A0144F"/>
    <a:srgbClr val="FFFFFF"/>
    <a:srgbClr val="2626A6"/>
    <a:srgbClr val="0D0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854E-A2EE-4775-ACD7-BB89F643F12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9FA3-CBBA-4B47-8628-3140766C3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7F99-2E53-46F5-9F35-5775B9053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8DE-F40C-4E03-8BD1-40392EC3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490330"/>
            <a:ext cx="7772400" cy="1897270"/>
          </a:xfrm>
        </p:spPr>
        <p:txBody>
          <a:bodyPr/>
          <a:lstStyle/>
          <a:p>
            <a:r>
              <a:rPr lang="en-US" sz="3200" dirty="0"/>
              <a:t>Fundamentals of </a:t>
            </a:r>
            <a:br>
              <a:rPr lang="en-US" sz="4000" dirty="0"/>
            </a:br>
            <a:r>
              <a:rPr lang="en-US" dirty="0"/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9DF6-A87A-46AB-A966-630C1B355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659149"/>
            <a:ext cx="6858000" cy="1655762"/>
          </a:xfrm>
        </p:spPr>
        <p:txBody>
          <a:bodyPr/>
          <a:lstStyle/>
          <a:p>
            <a:r>
              <a:rPr lang="en-US" b="1" dirty="0"/>
              <a:t>Internet Programming I</a:t>
            </a:r>
            <a:r>
              <a:rPr lang="en-US" dirty="0"/>
              <a:t>: Lab VII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40BE9-9FBE-4CB7-9238-DF5D55E21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7656" l="4651" r="44961">
                        <a14:foregroundMark x1="16279" y1="78906" x2="7752" y2="46094"/>
                        <a14:foregroundMark x1="7752" y1="46094" x2="8527" y2="12500"/>
                        <a14:foregroundMark x1="8527" y1="12500" x2="24806" y2="6250"/>
                        <a14:foregroundMark x1="24806" y1="6250" x2="41860" y2="10938"/>
                        <a14:foregroundMark x1="41860" y1="10938" x2="44574" y2="45313"/>
                        <a14:foregroundMark x1="44574" y1="45313" x2="39922" y2="78125"/>
                        <a14:foregroundMark x1="39922" y1="78125" x2="25969" y2="98438"/>
                        <a14:foregroundMark x1="25969" y1="98438" x2="8527" y2="97656"/>
                        <a14:foregroundMark x1="8527" y1="97656" x2="14341" y2="80469"/>
                        <a14:backgroundMark x1="17054" y1="81250" x2="22162" y2="87170"/>
                        <a14:backgroundMark x1="25746" y1="3533" x2="25570" y2="3540"/>
                        <a14:backgroundMark x1="6026" y1="36845" x2="5814" y2="37500"/>
                        <a14:backgroundMark x1="6246" y1="36163" x2="6155" y2="36444"/>
                        <a14:backgroundMark x1="10851" y1="21908" x2="9983" y2="24594"/>
                        <a14:backgroundMark x1="12067" y1="66205" x2="12791" y2="69531"/>
                        <a14:backgroundMark x1="7724" y1="46269" x2="8143" y2="48192"/>
                        <a14:backgroundMark x1="5814" y1="37500" x2="6177" y2="39164"/>
                        <a14:backgroundMark x1="12791" y1="69531" x2="13169" y2="78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723137" y="3291712"/>
            <a:ext cx="1668696" cy="1655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645AE-4AAE-4EE7-87C9-C18186A7C3F0}"/>
              </a:ext>
            </a:extLst>
          </p:cNvPr>
          <p:cNvSpPr txBox="1"/>
          <p:nvPr/>
        </p:nvSpPr>
        <p:spPr>
          <a:xfrm>
            <a:off x="1373414" y="5130180"/>
            <a:ext cx="6397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Addis Ababa Science and Technology University</a:t>
            </a:r>
          </a:p>
          <a:p>
            <a:pPr algn="ctr"/>
            <a:r>
              <a:rPr lang="en-US" sz="2300" dirty="0"/>
              <a:t>Department of Software Engineering  </a:t>
            </a:r>
          </a:p>
        </p:txBody>
      </p:sp>
    </p:spTree>
    <p:extLst>
      <p:ext uri="{BB962C8B-B14F-4D97-AF65-F5344CB8AC3E}">
        <p14:creationId xmlns:p14="http://schemas.microsoft.com/office/powerpoint/2010/main" val="3203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0EDE-E7E2-4B68-9AAF-A4FB5038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1276-8AAF-4EA5-A1DD-C14DD8EC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program to create the dot products of two given 3D vectors.</a:t>
            </a:r>
          </a:p>
          <a:p>
            <a:r>
              <a:rPr lang="en-US" b="1" dirty="0"/>
              <a:t>Note</a:t>
            </a:r>
            <a:r>
              <a:rPr lang="en-US" dirty="0"/>
              <a:t>: The dot product is the sum of the products of the corresponding entries of the two sequences of numbers.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AA9F-A374-445E-B7F4-6F979332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4207-2F94-4D61-82A8-0085F242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BC65-B51E-446B-8420-AA128737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822-2683-4666-9E85-1DE03E67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Working on 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9D93-70AE-45AA-A534-96947320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4974"/>
            <a:ext cx="7886700" cy="4991377"/>
          </a:xfrm>
        </p:spPr>
        <p:txBody>
          <a:bodyPr>
            <a:normAutofit/>
          </a:bodyPr>
          <a:lstStyle/>
          <a:p>
            <a:r>
              <a:rPr lang="en-US" dirty="0"/>
              <a:t>Apply everything you know on your course project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5354-9077-4B41-BF81-811DECDE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1D4A-7983-481A-8A61-FC4EC846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14FB-3BE1-4818-9E26-9FC263F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5060-133D-40DB-82B1-3203831A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0F5-2372-4881-A1D1-70E6C678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this lab is to:</a:t>
            </a:r>
          </a:p>
          <a:p>
            <a:pPr lvl="1"/>
            <a:r>
              <a:rPr lang="en-US" dirty="0"/>
              <a:t>Practice with fundamentals of JavaScript </a:t>
            </a:r>
          </a:p>
          <a:p>
            <a:pPr lvl="1"/>
            <a:r>
              <a:rPr lang="en-US" dirty="0"/>
              <a:t>Add features into your course project  </a:t>
            </a:r>
          </a:p>
          <a:p>
            <a:r>
              <a:rPr lang="en-US" b="1" dirty="0"/>
              <a:t>Before this Lab !!</a:t>
            </a:r>
          </a:p>
          <a:p>
            <a:pPr lvl="1"/>
            <a:r>
              <a:rPr lang="en-US" dirty="0"/>
              <a:t>Be familiar with HTML basics </a:t>
            </a:r>
          </a:p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https://www.w3resource.com</a:t>
            </a:r>
            <a:r>
              <a:rPr lang="en-US" dirty="0"/>
              <a:t> for these and other more </a:t>
            </a:r>
            <a:r>
              <a:rPr lang="en-US" dirty="0" err="1"/>
              <a:t>excercises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8954-8711-416B-B3C1-A5DF2BE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26B9-BD0D-4C3E-9BAE-84F47342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8B6-BE0C-4B87-B006-8C54DDF6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0A18-6B7A-4AFC-8C05-2A254DD3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F71B-B217-400E-A09A-1F35E0D7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Helvetica" panose="020B0604020202020204" pitchFamily="34" charset="0"/>
              </a:rPr>
              <a:t>Write a JavaScript program to check whether a given positive number is a multiple of 3 or a multiple of 7.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CD7E-17F6-4E91-9C52-606F20A3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37D-0A2C-4238-B76C-71956569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2EE2-5F7F-45CC-AFBF-7FCBC6E6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JavaScript: Check if a given positive number is a multiple of 3 or a multiple of 7">
            <a:extLst>
              <a:ext uri="{FF2B5EF4-FFF2-40B4-BE49-F238E27FC236}">
                <a16:creationId xmlns:a16="http://schemas.microsoft.com/office/drawing/2014/main" id="{DE091BE9-8EA8-4297-BFD3-4E8A2B83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83" y="2570833"/>
            <a:ext cx="2978632" cy="36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1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DFCF-DF2F-4895-9440-6D61F346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B32C-11C2-4608-A79B-AE902D33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JavaScript program to check whether a string starts with 'Java' and false otherwise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4661-241D-491B-A8EB-1C5C1FBC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4FD7-ED85-4762-9EF9-E1C6651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9B19-0FF4-43E6-8D6E-E6C66509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JavaScript: Check whether a string starts with 'Java' and false otherwise">
            <a:extLst>
              <a:ext uri="{FF2B5EF4-FFF2-40B4-BE49-F238E27FC236}">
                <a16:creationId xmlns:a16="http://schemas.microsoft.com/office/drawing/2014/main" id="{FD6B56FD-F323-4384-A332-2E63F18E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05881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Script: Check whether a string 'Script' presents at 5th (index 4) position in a given string">
            <a:extLst>
              <a:ext uri="{FF2B5EF4-FFF2-40B4-BE49-F238E27FC236}">
                <a16:creationId xmlns:a16="http://schemas.microsoft.com/office/drawing/2014/main" id="{96A21893-7E4A-4DFF-903C-01214DF7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58" y="2562270"/>
            <a:ext cx="4885083" cy="37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34661-A6C9-48D7-BF2D-476B75BC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E3EB-775C-4D17-8A77-BEB9072F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Helvetica" panose="020B0604020202020204" pitchFamily="34" charset="0"/>
              </a:rPr>
              <a:t>Write a JavaScript program to check whether a string "Script" presents at 5th (index 4) position in a given string, if "Script" presents in the string return the string without "Script" otherwise return the original one.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F805-5736-4E5F-BEC6-C434602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4642-C908-4BDA-A076-67D50740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EB1-D2C2-4E56-8586-BB0161FF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697-A33C-4490-A2D8-38CA1FF7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D371-F239-4089-A6EE-B7923F56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JavaScript program to capitalize the first letter of each word of a given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D095-F16B-4CB1-8921-2B906785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1597-F631-4D0E-9548-B2D63586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6B09-8386-48AB-9145-B7FAC39D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6</a:t>
            </a:fld>
            <a:endParaRPr lang="en-US"/>
          </a:p>
        </p:txBody>
      </p:sp>
      <p:pic>
        <p:nvPicPr>
          <p:cNvPr id="4110" name="Picture 14" descr="JavaScript: Capitalize the first letter of each word of a given string">
            <a:extLst>
              <a:ext uri="{FF2B5EF4-FFF2-40B4-BE49-F238E27FC236}">
                <a16:creationId xmlns:a16="http://schemas.microsoft.com/office/drawing/2014/main" id="{CE9B3CCB-96D4-4951-9AFD-E105919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96" y="2594130"/>
            <a:ext cx="4554607" cy="389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2373-684B-4555-AE51-72637BE5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E9BF-54C8-4E74-A4DE-41CCB67B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Helvetica" panose="020B0604020202020204" pitchFamily="34" charset="0"/>
              </a:rPr>
              <a:t>Write a JavaScript program to compute the sum of three elements of a given array of integers of length 3.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A9B4-776B-4BA2-AA2C-1DC6A3A3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CDA2-AB9C-4144-B146-00B9629E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03CD-A76B-495C-95C2-DDC2CAE2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7</a:t>
            </a:fld>
            <a:endParaRPr lang="en-US"/>
          </a:p>
        </p:txBody>
      </p:sp>
      <p:pic>
        <p:nvPicPr>
          <p:cNvPr id="5124" name="Picture 4" descr="JavaScript: Compute the sum of three elements of a given array of integers of length 3.">
            <a:extLst>
              <a:ext uri="{FF2B5EF4-FFF2-40B4-BE49-F238E27FC236}">
                <a16:creationId xmlns:a16="http://schemas.microsoft.com/office/drawing/2014/main" id="{2A4E75AE-25A3-446C-8696-E8B101BB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30337"/>
            <a:ext cx="26860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9652-03BB-4A85-8DE3-78524959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85A8-CA59-48AB-BC08-EA482A14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Helvetica" panose="020B0604020202020204" pitchFamily="34" charset="0"/>
              </a:rPr>
              <a:t>Write a JavaScript program to swap the first and last elements of a given array of integers. The array length should be at least 1.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621B-B4DF-4A7F-9DC7-489B7B2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6AF1-C310-4D85-B299-DC5A3ECF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7819-32C5-4575-91C5-4BA7D0C8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JavaScript: Swap the first and last elements of a given array of integers.">
            <a:extLst>
              <a:ext uri="{FF2B5EF4-FFF2-40B4-BE49-F238E27FC236}">
                <a16:creationId xmlns:a16="http://schemas.microsoft.com/office/drawing/2014/main" id="{400C4B29-1896-49D4-BCB4-9E35B0EB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90" y="2473203"/>
            <a:ext cx="4062620" cy="38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vaScript: Find the types of a specified angle.">
            <a:extLst>
              <a:ext uri="{FF2B5EF4-FFF2-40B4-BE49-F238E27FC236}">
                <a16:creationId xmlns:a16="http://schemas.microsoft.com/office/drawing/2014/main" id="{CD97D7C0-BF1A-498E-8B2D-FE39961E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489326"/>
            <a:ext cx="3905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87381-10DE-4155-9385-2A48CF8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1A0D-7F0F-4D8D-8064-FBFC1325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dirty="0">
                <a:effectLst/>
                <a:latin typeface="Helvetica" panose="020B0604020202020204" pitchFamily="34" charset="0"/>
              </a:rPr>
              <a:t>Write a JavaScript program to find the types of a given angle.</a:t>
            </a:r>
          </a:p>
          <a:p>
            <a:pPr algn="l"/>
            <a:r>
              <a:rPr lang="en-US" sz="1800" b="0" i="0" dirty="0">
                <a:effectLst/>
                <a:latin typeface="Helvetica" panose="020B0604020202020204" pitchFamily="34" charset="0"/>
              </a:rPr>
              <a:t>Types of angles:</a:t>
            </a:r>
            <a:endParaRPr lang="en-US" sz="1800" dirty="0">
              <a:latin typeface="Helvetica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Helvetica" panose="020B0604020202020204" pitchFamily="34" charset="0"/>
              </a:rPr>
              <a:t>Acute angle: An angle between 0 and 90 degrees.</a:t>
            </a:r>
            <a:endParaRPr lang="en-US" sz="1600" dirty="0">
              <a:latin typeface="Helvetica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Helvetica" panose="020B0604020202020204" pitchFamily="34" charset="0"/>
              </a:rPr>
              <a:t>Right angle: An 90 degree angle.</a:t>
            </a:r>
            <a:endParaRPr lang="en-US" sz="1600" dirty="0">
              <a:latin typeface="Helvetica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Helvetica" panose="020B0604020202020204" pitchFamily="34" charset="0"/>
              </a:rPr>
              <a:t>Obtuse angle: An angle between 90 and 180 degrees.</a:t>
            </a:r>
            <a:endParaRPr lang="en-US" sz="1600" dirty="0">
              <a:latin typeface="Helvetica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Helvetica" panose="020B0604020202020204" pitchFamily="34" charset="0"/>
              </a:rPr>
              <a:t>Straight angle: A 180 degree angle.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56D9-0418-4796-AA41-C0B43423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BC54-9552-46C2-9C53-4E2852EC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Chere Lema and Biruk Gebru | 2014EC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8EB1-B218-4B09-885D-861E455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7F99-2E53-46F5-9F35-5775B9053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426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Fundamentals of  JavaScript </vt:lpstr>
      <vt:lpstr>Purpose of This Lab</vt:lpstr>
      <vt:lpstr>Exercise 1</vt:lpstr>
      <vt:lpstr>Exercise 2 </vt:lpstr>
      <vt:lpstr>Exercise 3</vt:lpstr>
      <vt:lpstr>Exercise 4</vt:lpstr>
      <vt:lpstr>Exercise 5</vt:lpstr>
      <vt:lpstr>Exercise 6 </vt:lpstr>
      <vt:lpstr>Exercise 7 </vt:lpstr>
      <vt:lpstr>Exercise 8 </vt:lpstr>
      <vt:lpstr>Working on Your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HTML</dc:title>
  <dc:creator>Tibeb</dc:creator>
  <cp:lastModifiedBy>Tibeb</cp:lastModifiedBy>
  <cp:revision>140</cp:revision>
  <dcterms:created xsi:type="dcterms:W3CDTF">2021-11-29T07:50:31Z</dcterms:created>
  <dcterms:modified xsi:type="dcterms:W3CDTF">2022-01-26T07:05:12Z</dcterms:modified>
</cp:coreProperties>
</file>