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Fira Sans Bold" charset="1" panose="020B0803050000020004"/>
      <p:regular r:id="rId18"/>
    </p:embeddedFont>
    <p:embeddedFont>
      <p:font typeface="Fira Sans Light" charset="1" panose="020B04030500000200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56709"/>
            <a:ext cx="10202605" cy="6330506"/>
            <a:chOff x="0" y="0"/>
            <a:chExt cx="13603473" cy="84406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19200"/>
              <a:ext cx="13603473" cy="731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Aplikasi</a:t>
              </a:r>
            </a:p>
            <a:p>
              <a:pPr algn="l">
                <a:lnSpc>
                  <a:spcPts val="14399"/>
                </a:lnSpc>
              </a:pPr>
              <a:r>
                <a:rPr lang="en-US" sz="11999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Website Pariwisata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359145"/>
              <a:ext cx="13603473" cy="3357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</a:p>
            <a:p>
              <a:pPr algn="l">
                <a:lnSpc>
                  <a:spcPts val="5039"/>
                </a:lnSpc>
              </a:pPr>
            </a:p>
            <a:p>
              <a:pPr algn="l">
                <a:lnSpc>
                  <a:spcPts val="5039"/>
                </a:lnSpc>
              </a:pPr>
            </a:p>
            <a:p>
              <a:pPr algn="l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by andi isroq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55391"/>
            <a:ext cx="18288000" cy="9026588"/>
          </a:xfrm>
          <a:custGeom>
            <a:avLst/>
            <a:gdLst/>
            <a:ahLst/>
            <a:cxnLst/>
            <a:rect r="r" b="b" t="t" l="l"/>
            <a:pathLst>
              <a:path h="9026588" w="18288000">
                <a:moveTo>
                  <a:pt x="0" y="0"/>
                </a:moveTo>
                <a:lnTo>
                  <a:pt x="18288000" y="0"/>
                </a:lnTo>
                <a:lnTo>
                  <a:pt x="18288000" y="9026589"/>
                </a:lnTo>
                <a:lnTo>
                  <a:pt x="0" y="902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0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0761" y="-238125"/>
            <a:ext cx="14737110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manajemen tiket terpesan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55391"/>
            <a:ext cx="18288000" cy="9026588"/>
          </a:xfrm>
          <a:custGeom>
            <a:avLst/>
            <a:gdLst/>
            <a:ahLst/>
            <a:cxnLst/>
            <a:rect r="r" b="b" t="t" l="l"/>
            <a:pathLst>
              <a:path h="9026588" w="18288000">
                <a:moveTo>
                  <a:pt x="0" y="0"/>
                </a:moveTo>
                <a:lnTo>
                  <a:pt x="18288000" y="0"/>
                </a:lnTo>
                <a:lnTo>
                  <a:pt x="18288000" y="9026589"/>
                </a:lnTo>
                <a:lnTo>
                  <a:pt x="0" y="902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0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5640" y="-238125"/>
            <a:ext cx="10007352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manajemen galeri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629" r="0" b="-42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13865" y="-238125"/>
            <a:ext cx="10070902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manajemen paket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96930" cy="9258300"/>
          </a:xfrm>
          <a:custGeom>
            <a:avLst/>
            <a:gdLst/>
            <a:ahLst/>
            <a:cxnLst/>
            <a:rect r="r" b="b" t="t" l="l"/>
            <a:pathLst>
              <a:path h="9258300" w="18296930">
                <a:moveTo>
                  <a:pt x="0" y="0"/>
                </a:moveTo>
                <a:lnTo>
                  <a:pt x="18296930" y="0"/>
                </a:lnTo>
                <a:lnTo>
                  <a:pt x="1829693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58651" y="-238125"/>
            <a:ext cx="7781330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halaman awal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96930" cy="9258300"/>
          </a:xfrm>
          <a:custGeom>
            <a:avLst/>
            <a:gdLst/>
            <a:ahLst/>
            <a:cxnLst/>
            <a:rect r="r" b="b" t="t" l="l"/>
            <a:pathLst>
              <a:path h="9258300" w="18296930">
                <a:moveTo>
                  <a:pt x="0" y="0"/>
                </a:moveTo>
                <a:lnTo>
                  <a:pt x="18296930" y="0"/>
                </a:lnTo>
                <a:lnTo>
                  <a:pt x="1829693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75310" y="-238125"/>
            <a:ext cx="3148012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96930" cy="9258300"/>
          </a:xfrm>
          <a:custGeom>
            <a:avLst/>
            <a:gdLst/>
            <a:ahLst/>
            <a:cxnLst/>
            <a:rect r="r" b="b" t="t" l="l"/>
            <a:pathLst>
              <a:path h="9258300" w="18296930">
                <a:moveTo>
                  <a:pt x="0" y="0"/>
                </a:moveTo>
                <a:lnTo>
                  <a:pt x="18296930" y="0"/>
                </a:lnTo>
                <a:lnTo>
                  <a:pt x="1829693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89076" y="-400050"/>
            <a:ext cx="3120479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galeri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96930" cy="9258300"/>
          </a:xfrm>
          <a:custGeom>
            <a:avLst/>
            <a:gdLst/>
            <a:ahLst/>
            <a:cxnLst/>
            <a:rect r="r" b="b" t="t" l="l"/>
            <a:pathLst>
              <a:path h="9258300" w="18296930">
                <a:moveTo>
                  <a:pt x="0" y="0"/>
                </a:moveTo>
                <a:lnTo>
                  <a:pt x="18296930" y="0"/>
                </a:lnTo>
                <a:lnTo>
                  <a:pt x="1829693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57227" y="-371475"/>
            <a:ext cx="3184178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paket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9253280"/>
          </a:xfrm>
          <a:custGeom>
            <a:avLst/>
            <a:gdLst/>
            <a:ahLst/>
            <a:cxnLst/>
            <a:rect r="r" b="b" t="t" l="l"/>
            <a:pathLst>
              <a:path h="9253280" w="18288000">
                <a:moveTo>
                  <a:pt x="0" y="0"/>
                </a:moveTo>
                <a:lnTo>
                  <a:pt x="18288000" y="0"/>
                </a:lnTo>
                <a:lnTo>
                  <a:pt x="18288000" y="9253280"/>
                </a:lnTo>
                <a:lnTo>
                  <a:pt x="0" y="9253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32112" y="-238125"/>
            <a:ext cx="2634407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tiket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96930" cy="9258300"/>
          </a:xfrm>
          <a:custGeom>
            <a:avLst/>
            <a:gdLst/>
            <a:ahLst/>
            <a:cxnLst/>
            <a:rect r="r" b="b" t="t" l="l"/>
            <a:pathLst>
              <a:path h="9258300" w="18296930">
                <a:moveTo>
                  <a:pt x="0" y="0"/>
                </a:moveTo>
                <a:lnTo>
                  <a:pt x="18296930" y="0"/>
                </a:lnTo>
                <a:lnTo>
                  <a:pt x="1829693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3924" y="-238125"/>
            <a:ext cx="6510784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 admin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9253280"/>
          </a:xfrm>
          <a:custGeom>
            <a:avLst/>
            <a:gdLst/>
            <a:ahLst/>
            <a:cxnLst/>
            <a:rect r="r" b="b" t="t" l="l"/>
            <a:pathLst>
              <a:path h="9253280" w="18288000">
                <a:moveTo>
                  <a:pt x="0" y="0"/>
                </a:moveTo>
                <a:lnTo>
                  <a:pt x="18288000" y="0"/>
                </a:lnTo>
                <a:lnTo>
                  <a:pt x="18288000" y="9253280"/>
                </a:lnTo>
                <a:lnTo>
                  <a:pt x="0" y="9253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98735" y="-238125"/>
            <a:ext cx="8101161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register admin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9253280"/>
          </a:xfrm>
          <a:custGeom>
            <a:avLst/>
            <a:gdLst/>
            <a:ahLst/>
            <a:cxnLst/>
            <a:rect r="r" b="b" t="t" l="l"/>
            <a:pathLst>
              <a:path h="9253280" w="18288000">
                <a:moveTo>
                  <a:pt x="0" y="0"/>
                </a:moveTo>
                <a:lnTo>
                  <a:pt x="18288000" y="0"/>
                </a:lnTo>
                <a:lnTo>
                  <a:pt x="18288000" y="9253280"/>
                </a:lnTo>
                <a:lnTo>
                  <a:pt x="0" y="9253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85042" y="-238125"/>
            <a:ext cx="9328547" cy="149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home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DAGNOg1EQSA</dc:identifier>
  <dcterms:modified xsi:type="dcterms:W3CDTF">2011-08-01T06:04:30Z</dcterms:modified>
  <cp:revision>1</cp:revision>
  <dc:title>Aplikasi Website pariwisata</dc:title>
</cp:coreProperties>
</file>