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amr" ContentType="audio/amr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0" r:id="rId1"/>
  </p:sldMasterIdLst>
  <p:notesMasterIdLst>
    <p:notesMasterId r:id="rId2"/>
  </p:notesMasterIdLst>
  <p:sldIdLst>
    <p:sldId id="272" r:id="rId3"/>
    <p:sldId id="273" r:id="rId4"/>
    <p:sldId id="274" r:id="rId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1048606" name="曲线"/>
            <p:cNvSpPr/>
            <p:nvPr/>
          </p:nvSpPr>
          <p:spPr>
            <a:xfrm rot="0"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28599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08" name="曲线"/>
            <p:cNvSpPr/>
            <p:nvPr/>
          </p:nvSpPr>
          <p:spPr>
            <a:xfrm rot="0"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09" name="曲线"/>
            <p:cNvSpPr/>
            <p:nvPr/>
          </p:nvSpPr>
          <p:spPr>
            <a:xfrm rot="0"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0" name="曲线"/>
            <p:cNvSpPr/>
            <p:nvPr/>
          </p:nvSpPr>
          <p:spPr>
            <a:xfrm rot="0"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1" name="曲线"/>
            <p:cNvSpPr/>
            <p:nvPr/>
          </p:nvSpPr>
          <p:spPr>
            <a:xfrm rot="0"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2" name="曲线"/>
            <p:cNvSpPr/>
            <p:nvPr/>
          </p:nvSpPr>
          <p:spPr>
            <a:xfrm rot="0">
              <a:off x="78277" y="2944063"/>
              <a:ext cx="78276" cy="4938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3" name="曲线"/>
            <p:cNvSpPr/>
            <p:nvPr/>
          </p:nvSpPr>
          <p:spPr>
            <a:xfrm rot="0">
              <a:off x="769724" y="5478744"/>
              <a:ext cx="190100" cy="10250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775314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22550" y="6529892"/>
              <a:ext cx="162145" cy="3373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6" name="曲线"/>
            <p:cNvSpPr/>
            <p:nvPr/>
          </p:nvSpPr>
          <p:spPr>
            <a:xfrm rot="0">
              <a:off x="769724" y="5359465"/>
              <a:ext cx="37274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849864" y="6244739"/>
              <a:ext cx="238558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21" name="组合"/>
          <p:cNvGrpSpPr/>
          <p:nvPr/>
        </p:nvGrpSpPr>
        <p:grpSpPr>
          <a:xfrm>
            <a:off x="27221" y="-785"/>
            <a:ext cx="2356673" cy="6854039"/>
            <a:chOff x="27221" y="-785"/>
            <a:chExt cx="2356673" cy="6854039"/>
          </a:xfrm>
        </p:grpSpPr>
        <p:sp>
          <p:nvSpPr>
            <p:cNvPr id="1048618" name="曲线"/>
            <p:cNvSpPr/>
            <p:nvPr/>
          </p:nvSpPr>
          <p:spPr>
            <a:xfrm rot="0">
              <a:off x="27221" y="-785"/>
              <a:ext cx="494326" cy="44010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550288" y="4316472"/>
              <a:ext cx="423435" cy="15806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0" name="曲线"/>
            <p:cNvSpPr/>
            <p:nvPr/>
          </p:nvSpPr>
          <p:spPr>
            <a:xfrm rot="0">
              <a:off x="1006294" y="5862682"/>
              <a:ext cx="431099" cy="990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599"/>
                  </a:cubicBezTo>
                  <a:cubicBezTo>
                    <a:pt x="21600" y="21599"/>
                    <a:pt x="21600" y="21599"/>
                    <a:pt x="21600" y="21599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1" name="曲线"/>
            <p:cNvSpPr/>
            <p:nvPr/>
          </p:nvSpPr>
          <p:spPr>
            <a:xfrm rot="0">
              <a:off x="521548" y="4364372"/>
              <a:ext cx="551806" cy="2235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2" name="曲线"/>
            <p:cNvSpPr/>
            <p:nvPr/>
          </p:nvSpPr>
          <p:spPr>
            <a:xfrm rot="0">
              <a:off x="467899" y="1289198"/>
              <a:ext cx="174355" cy="302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3" name="曲线"/>
            <p:cNvSpPr/>
            <p:nvPr/>
          </p:nvSpPr>
          <p:spPr>
            <a:xfrm rot="0">
              <a:off x="1111674" y="6571600"/>
              <a:ext cx="134119" cy="2816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4" name="曲线"/>
            <p:cNvSpPr/>
            <p:nvPr/>
          </p:nvSpPr>
          <p:spPr>
            <a:xfrm rot="0">
              <a:off x="502388" y="4107629"/>
              <a:ext cx="82387" cy="5115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5" name="曲线"/>
            <p:cNvSpPr/>
            <p:nvPr/>
          </p:nvSpPr>
          <p:spPr>
            <a:xfrm rot="0">
              <a:off x="973722" y="3145799"/>
              <a:ext cx="1410172" cy="27168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900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6" name="曲线"/>
            <p:cNvSpPr/>
            <p:nvPr/>
          </p:nvSpPr>
          <p:spPr>
            <a:xfrm rot="0">
              <a:off x="1073354" y="6600340"/>
              <a:ext cx="120707" cy="2529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7" name="曲线"/>
            <p:cNvSpPr/>
            <p:nvPr/>
          </p:nvSpPr>
          <p:spPr>
            <a:xfrm rot="0">
              <a:off x="973722" y="5897170"/>
              <a:ext cx="137951" cy="6744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8" name="曲线"/>
            <p:cNvSpPr/>
            <p:nvPr/>
          </p:nvSpPr>
          <p:spPr>
            <a:xfrm rot="0">
              <a:off x="973722" y="5772629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29" name="曲线"/>
            <p:cNvSpPr/>
            <p:nvPr/>
          </p:nvSpPr>
          <p:spPr>
            <a:xfrm rot="0">
              <a:off x="1006294" y="6322521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48630" name="矩形"/>
          <p:cNvSpPr/>
          <p:nvPr/>
        </p:nvSpPr>
        <p:spPr>
          <a:xfrm rot="0">
            <a:off x="0" y="0"/>
            <a:ext cx="182880" cy="6858000"/>
          </a:xfrm>
          <a:prstGeom prst="rect"/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 rot="0">
            <a:off x="2589213" y="2514600"/>
            <a:ext cx="8915399" cy="226278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rgbClr val="262626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rgbClr val="262626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 rot="0">
            <a:off x="2589213" y="4777379"/>
            <a:ext cx="8915399" cy="112628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595959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595959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dt" idx="10"/>
          </p:nvPr>
        </p:nvSpPr>
        <p:spPr>
          <a:xfrm rot="0">
            <a:off x="10361612" y="6130437"/>
            <a:ext cx="1146283" cy="370396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ftr"/>
          </p:nvPr>
        </p:nvSpPr>
        <p:spPr>
          <a:xfrm rot="0">
            <a:off x="2589212" y="6135808"/>
            <a:ext cx="7619998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35" name="曲线"/>
          <p:cNvSpPr/>
          <p:nvPr/>
        </p:nvSpPr>
        <p:spPr>
          <a:xfrm rot="0">
            <a:off x="0" y="4323810"/>
            <a:ext cx="1744651" cy="77858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664" y="21600"/>
                </a:moveTo>
                <a:cubicBezTo>
                  <a:pt x="16838" y="21600"/>
                  <a:pt x="16954" y="21469"/>
                  <a:pt x="17012" y="21339"/>
                </a:cubicBezTo>
                <a:cubicBezTo>
                  <a:pt x="17012" y="21209"/>
                  <a:pt x="17070" y="21209"/>
                  <a:pt x="17070" y="21209"/>
                </a:cubicBezTo>
                <a:cubicBezTo>
                  <a:pt x="21483" y="11320"/>
                  <a:pt x="21483" y="11320"/>
                  <a:pt x="21483" y="11320"/>
                </a:cubicBezTo>
                <a:cubicBezTo>
                  <a:pt x="21600" y="11060"/>
                  <a:pt x="21600" y="10539"/>
                  <a:pt x="21483" y="10149"/>
                </a:cubicBezTo>
                <a:cubicBezTo>
                  <a:pt x="17070" y="390"/>
                  <a:pt x="17070" y="390"/>
                  <a:pt x="17070" y="390"/>
                </a:cubicBezTo>
                <a:cubicBezTo>
                  <a:pt x="17070" y="260"/>
                  <a:pt x="17012" y="260"/>
                  <a:pt x="17012" y="260"/>
                </a:cubicBezTo>
                <a:cubicBezTo>
                  <a:pt x="16954" y="130"/>
                  <a:pt x="16838" y="0"/>
                  <a:pt x="166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4" y="21600"/>
                </a:ln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1048636" name="文本框"/>
          <p:cNvSpPr>
            <a:spLocks noGrp="1"/>
          </p:cNvSpPr>
          <p:nvPr>
            <p:ph type="sldNum"/>
          </p:nvPr>
        </p:nvSpPr>
        <p:spPr>
          <a:xfrm rot="0">
            <a:off x="531812" y="4529540"/>
            <a:ext cx="779767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2000" i="0" kern="1200" lang="en-US" spc="0" strike="noStrike" u="none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altLang="en-US" baseline="0" b="0" cap="none" sz="2000" i="0" kern="1200" lang="zh-CN" spc="0" strike="noStrike" u="none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1048639" name="曲线"/>
            <p:cNvSpPr/>
            <p:nvPr/>
          </p:nvSpPr>
          <p:spPr>
            <a:xfrm rot="0"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28599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1" name="曲线"/>
            <p:cNvSpPr/>
            <p:nvPr/>
          </p:nvSpPr>
          <p:spPr>
            <a:xfrm rot="0"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5" name="曲线"/>
            <p:cNvSpPr/>
            <p:nvPr/>
          </p:nvSpPr>
          <p:spPr>
            <a:xfrm rot="0">
              <a:off x="78277" y="2944063"/>
              <a:ext cx="78276" cy="4938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6" name="曲线"/>
            <p:cNvSpPr/>
            <p:nvPr/>
          </p:nvSpPr>
          <p:spPr>
            <a:xfrm rot="0">
              <a:off x="769724" y="5478744"/>
              <a:ext cx="190100" cy="10250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7" name="曲线"/>
            <p:cNvSpPr/>
            <p:nvPr/>
          </p:nvSpPr>
          <p:spPr>
            <a:xfrm rot="0">
              <a:off x="775314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8" name="曲线"/>
            <p:cNvSpPr/>
            <p:nvPr/>
          </p:nvSpPr>
          <p:spPr>
            <a:xfrm rot="0">
              <a:off x="922550" y="6529892"/>
              <a:ext cx="162145" cy="3373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49" name="曲线"/>
            <p:cNvSpPr/>
            <p:nvPr/>
          </p:nvSpPr>
          <p:spPr>
            <a:xfrm rot="0">
              <a:off x="769724" y="5359465"/>
              <a:ext cx="37274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0" name="曲线"/>
            <p:cNvSpPr/>
            <p:nvPr/>
          </p:nvSpPr>
          <p:spPr>
            <a:xfrm rot="0">
              <a:off x="849864" y="6244739"/>
              <a:ext cx="238558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25" name="组合"/>
          <p:cNvGrpSpPr/>
          <p:nvPr/>
        </p:nvGrpSpPr>
        <p:grpSpPr>
          <a:xfrm>
            <a:off x="27221" y="-785"/>
            <a:ext cx="2356673" cy="6854039"/>
            <a:chOff x="27221" y="-785"/>
            <a:chExt cx="2356673" cy="6854039"/>
          </a:xfrm>
        </p:grpSpPr>
        <p:sp>
          <p:nvSpPr>
            <p:cNvPr id="1048651" name="曲线"/>
            <p:cNvSpPr/>
            <p:nvPr/>
          </p:nvSpPr>
          <p:spPr>
            <a:xfrm rot="0">
              <a:off x="27221" y="-785"/>
              <a:ext cx="494326" cy="44010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550288" y="4316472"/>
              <a:ext cx="423435" cy="15806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1006294" y="5862682"/>
              <a:ext cx="431099" cy="990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599"/>
                  </a:cubicBezTo>
                  <a:cubicBezTo>
                    <a:pt x="21600" y="21599"/>
                    <a:pt x="21600" y="21599"/>
                    <a:pt x="21600" y="21599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521548" y="4364372"/>
              <a:ext cx="551806" cy="2235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467899" y="1289198"/>
              <a:ext cx="174355" cy="302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111674" y="6571600"/>
              <a:ext cx="134119" cy="2816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502388" y="4107629"/>
              <a:ext cx="82387" cy="5115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973722" y="3145799"/>
              <a:ext cx="1410172" cy="27168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900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73354" y="6600340"/>
              <a:ext cx="120707" cy="2529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973722" y="5897170"/>
              <a:ext cx="137951" cy="6744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61" name="曲线"/>
            <p:cNvSpPr/>
            <p:nvPr/>
          </p:nvSpPr>
          <p:spPr>
            <a:xfrm rot="0">
              <a:off x="973722" y="5772629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662" name="曲线"/>
            <p:cNvSpPr/>
            <p:nvPr/>
          </p:nvSpPr>
          <p:spPr>
            <a:xfrm rot="0">
              <a:off x="1006294" y="6322521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48663" name="矩形"/>
          <p:cNvSpPr/>
          <p:nvPr/>
        </p:nvSpPr>
        <p:spPr>
          <a:xfrm rot="0">
            <a:off x="0" y="0"/>
            <a:ext cx="182880" cy="6858000"/>
          </a:xfrm>
          <a:prstGeom prst="rect"/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2592924" y="624110"/>
            <a:ext cx="8911686" cy="12808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body" idx="1"/>
          </p:nvPr>
        </p:nvSpPr>
        <p:spPr>
          <a:xfrm rot="0">
            <a:off x="2589212" y="2133600"/>
            <a:ext cx="8915400" cy="377762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66" name="文本框"/>
          <p:cNvSpPr>
            <a:spLocks noGrp="1"/>
          </p:cNvSpPr>
          <p:nvPr>
            <p:ph type="dt" idx="10"/>
          </p:nvPr>
        </p:nvSpPr>
        <p:spPr>
          <a:xfrm rot="0">
            <a:off x="10361612" y="6130437"/>
            <a:ext cx="1146283" cy="370396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67" name="文本框"/>
          <p:cNvSpPr>
            <a:spLocks noGrp="1"/>
          </p:cNvSpPr>
          <p:nvPr>
            <p:ph type="ftr"/>
          </p:nvPr>
        </p:nvSpPr>
        <p:spPr>
          <a:xfrm rot="0">
            <a:off x="2589212" y="6135808"/>
            <a:ext cx="7619998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68" name="曲线"/>
          <p:cNvSpPr/>
          <p:nvPr/>
        </p:nvSpPr>
        <p:spPr>
          <a:xfrm rot="0" flipV="1">
            <a:off x="-4189" y="714375"/>
            <a:ext cx="1588527" cy="507296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rect l="T1" t="T2" r="T3" b="T4"/>
            <a:pathLst>
              <a:path w="21600" h="21600">
                <a:moveTo>
                  <a:pt x="21600" y="10154"/>
                </a:moveTo>
                <a:lnTo>
                  <a:pt x="18486" y="406"/>
                </a:lnTo>
                <a:cubicBezTo>
                  <a:pt x="18465" y="336"/>
                  <a:pt x="18439" y="272"/>
                  <a:pt x="18418" y="203"/>
                </a:cubicBezTo>
                <a:cubicBezTo>
                  <a:pt x="18355" y="0"/>
                  <a:pt x="18290" y="0"/>
                  <a:pt x="18225" y="0"/>
                </a:cubicBezTo>
                <a:lnTo>
                  <a:pt x="16991" y="0"/>
                </a:lnTo>
                <a:lnTo>
                  <a:pt x="0" y="151"/>
                </a:lnTo>
                <a:cubicBezTo>
                  <a:pt x="18" y="7300"/>
                  <a:pt x="39" y="14450"/>
                  <a:pt x="58" y="21600"/>
                </a:cubicBezTo>
                <a:lnTo>
                  <a:pt x="16991" y="21526"/>
                </a:lnTo>
                <a:lnTo>
                  <a:pt x="18225" y="21526"/>
                </a:lnTo>
                <a:cubicBezTo>
                  <a:pt x="18290" y="21526"/>
                  <a:pt x="18355" y="21323"/>
                  <a:pt x="18418" y="21323"/>
                </a:cubicBezTo>
                <a:cubicBezTo>
                  <a:pt x="18418" y="21120"/>
                  <a:pt x="18486" y="21120"/>
                  <a:pt x="18486" y="21120"/>
                </a:cubicBezTo>
                <a:lnTo>
                  <a:pt x="21600" y="11372"/>
                </a:lnTo>
                <a:cubicBezTo>
                  <a:pt x="21728" y="10966"/>
                  <a:pt x="21728" y="10560"/>
                  <a:pt x="21600" y="10154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1048669" name="文本框"/>
          <p:cNvSpPr>
            <a:spLocks noGrp="1"/>
          </p:cNvSpPr>
          <p:nvPr>
            <p:ph type="sldNum"/>
          </p:nvPr>
        </p:nvSpPr>
        <p:spPr>
          <a:xfrm rot="0">
            <a:off x="531812" y="787782"/>
            <a:ext cx="779767" cy="36512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2000" i="0" kern="1200" lang="en-US" spc="0" strike="noStrike" u="none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altLang="en-US" sz="2000" lang="zh-CN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8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10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2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"/>
          <p:cNvGrpSpPr/>
          <p:nvPr/>
        </p:nvGrpSpPr>
        <p:grpSpPr>
          <a:xfrm>
            <a:off x="0" y="228600"/>
            <a:ext cx="2851515" cy="6638628"/>
            <a:chOff x="0" y="228600"/>
            <a:chExt cx="2851515" cy="6638628"/>
          </a:xfrm>
        </p:grpSpPr>
        <p:sp>
          <p:nvSpPr>
            <p:cNvPr id="1048576" name="曲线"/>
            <p:cNvSpPr/>
            <p:nvPr/>
          </p:nvSpPr>
          <p:spPr>
            <a:xfrm rot="0">
              <a:off x="0" y="2575044"/>
              <a:ext cx="100641" cy="6262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21600"/>
                  </a:moveTo>
                  <a:cubicBezTo>
                    <a:pt x="19636" y="18582"/>
                    <a:pt x="18654" y="15723"/>
                    <a:pt x="16690" y="12705"/>
                  </a:cubicBezTo>
                  <a:cubicBezTo>
                    <a:pt x="10799" y="8576"/>
                    <a:pt x="5890" y="4288"/>
                    <a:pt x="0" y="0"/>
                  </a:cubicBezTo>
                  <a:cubicBezTo>
                    <a:pt x="0" y="5558"/>
                    <a:pt x="0" y="5558"/>
                    <a:pt x="0" y="5558"/>
                  </a:cubicBezTo>
                  <a:cubicBezTo>
                    <a:pt x="5890" y="10164"/>
                    <a:pt x="12763" y="14929"/>
                    <a:pt x="19636" y="19694"/>
                  </a:cubicBezTo>
                  <a:cubicBezTo>
                    <a:pt x="19636" y="20329"/>
                    <a:pt x="20618" y="20964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77" name="曲线"/>
            <p:cNvSpPr/>
            <p:nvPr/>
          </p:nvSpPr>
          <p:spPr>
            <a:xfrm rot="0">
              <a:off x="128599" y="3156529"/>
              <a:ext cx="646716" cy="23222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268" y="15000"/>
                  </a:moveTo>
                  <a:cubicBezTo>
                    <a:pt x="15891" y="17228"/>
                    <a:pt x="18514" y="19414"/>
                    <a:pt x="21445" y="21600"/>
                  </a:cubicBezTo>
                  <a:cubicBezTo>
                    <a:pt x="21445" y="21214"/>
                    <a:pt x="21445" y="20871"/>
                    <a:pt x="21600" y="20485"/>
                  </a:cubicBezTo>
                  <a:cubicBezTo>
                    <a:pt x="19131" y="18642"/>
                    <a:pt x="16817" y="16757"/>
                    <a:pt x="14657" y="14871"/>
                  </a:cubicBezTo>
                  <a:cubicBezTo>
                    <a:pt x="8948" y="9985"/>
                    <a:pt x="4165" y="5014"/>
                    <a:pt x="0" y="0"/>
                  </a:cubicBezTo>
                  <a:cubicBezTo>
                    <a:pt x="308" y="857"/>
                    <a:pt x="617" y="1757"/>
                    <a:pt x="925" y="2614"/>
                  </a:cubicBezTo>
                  <a:cubicBezTo>
                    <a:pt x="4628" y="6771"/>
                    <a:pt x="8639" y="10928"/>
                    <a:pt x="13268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806998" y="5447060"/>
              <a:ext cx="609442" cy="14201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9" y="1542"/>
                  </a:moveTo>
                  <a:cubicBezTo>
                    <a:pt x="818" y="1051"/>
                    <a:pt x="327" y="561"/>
                    <a:pt x="0" y="0"/>
                  </a:cubicBezTo>
                  <a:cubicBezTo>
                    <a:pt x="0" y="701"/>
                    <a:pt x="0" y="1332"/>
                    <a:pt x="0" y="2033"/>
                  </a:cubicBezTo>
                  <a:cubicBezTo>
                    <a:pt x="3436" y="5961"/>
                    <a:pt x="7199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0" y="18864"/>
                    <a:pt x="15381" y="16129"/>
                    <a:pt x="12600" y="13324"/>
                  </a:cubicBezTo>
                  <a:cubicBezTo>
                    <a:pt x="8509" y="9467"/>
                    <a:pt x="4745" y="5540"/>
                    <a:pt x="1309" y="154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59825" y="6503799"/>
              <a:ext cx="171463" cy="3634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345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0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5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0" name="曲线"/>
            <p:cNvSpPr/>
            <p:nvPr/>
          </p:nvSpPr>
          <p:spPr>
            <a:xfrm rot="0">
              <a:off x="100642" y="3201259"/>
              <a:ext cx="821908" cy="33286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9658" y="19745"/>
                  </a:moveTo>
                  <a:cubicBezTo>
                    <a:pt x="17595" y="18488"/>
                    <a:pt x="15775" y="17232"/>
                    <a:pt x="14076" y="15975"/>
                  </a:cubicBezTo>
                  <a:cubicBezTo>
                    <a:pt x="10193" y="13073"/>
                    <a:pt x="7159" y="10081"/>
                    <a:pt x="4853" y="7060"/>
                  </a:cubicBezTo>
                  <a:cubicBezTo>
                    <a:pt x="3519" y="5235"/>
                    <a:pt x="2426" y="3380"/>
                    <a:pt x="1456" y="1525"/>
                  </a:cubicBezTo>
                  <a:cubicBezTo>
                    <a:pt x="970" y="1017"/>
                    <a:pt x="485" y="508"/>
                    <a:pt x="0" y="0"/>
                  </a:cubicBezTo>
                  <a:cubicBezTo>
                    <a:pt x="970" y="2363"/>
                    <a:pt x="2305" y="4756"/>
                    <a:pt x="4004" y="7090"/>
                  </a:cubicBezTo>
                  <a:cubicBezTo>
                    <a:pt x="6188" y="10141"/>
                    <a:pt x="9222" y="13133"/>
                    <a:pt x="12984" y="16065"/>
                  </a:cubicBezTo>
                  <a:cubicBezTo>
                    <a:pt x="14925" y="17531"/>
                    <a:pt x="17110" y="18967"/>
                    <a:pt x="19415" y="20373"/>
                  </a:cubicBezTo>
                  <a:cubicBezTo>
                    <a:pt x="20143" y="20792"/>
                    <a:pt x="20871" y="21181"/>
                    <a:pt x="21600" y="21600"/>
                  </a:cubicBezTo>
                  <a:cubicBezTo>
                    <a:pt x="21357" y="21450"/>
                    <a:pt x="21235" y="21330"/>
                    <a:pt x="21114" y="21181"/>
                  </a:cubicBezTo>
                  <a:cubicBezTo>
                    <a:pt x="20507" y="20702"/>
                    <a:pt x="20022" y="20223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22365" y="228600"/>
              <a:ext cx="106233" cy="29279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330" y="19627"/>
                  </a:moveTo>
                  <a:cubicBezTo>
                    <a:pt x="11269" y="19763"/>
                    <a:pt x="11269" y="19899"/>
                    <a:pt x="11269" y="20035"/>
                  </a:cubicBezTo>
                  <a:cubicBezTo>
                    <a:pt x="14086" y="20511"/>
                    <a:pt x="17843" y="20987"/>
                    <a:pt x="20660" y="21497"/>
                  </a:cubicBezTo>
                  <a:cubicBezTo>
                    <a:pt x="20660" y="21531"/>
                    <a:pt x="20660" y="21565"/>
                    <a:pt x="21600" y="21600"/>
                  </a:cubicBezTo>
                  <a:cubicBezTo>
                    <a:pt x="19721" y="20919"/>
                    <a:pt x="17843" y="20273"/>
                    <a:pt x="15965" y="19593"/>
                  </a:cubicBezTo>
                  <a:cubicBezTo>
                    <a:pt x="8452" y="16123"/>
                    <a:pt x="4695" y="12653"/>
                    <a:pt x="4695" y="9150"/>
                  </a:cubicBezTo>
                  <a:cubicBezTo>
                    <a:pt x="5634" y="6088"/>
                    <a:pt x="8452" y="3061"/>
                    <a:pt x="14086" y="0"/>
                  </a:cubicBezTo>
                  <a:cubicBezTo>
                    <a:pt x="11269" y="0"/>
                    <a:pt x="11269" y="0"/>
                    <a:pt x="11269" y="0"/>
                  </a:cubicBezTo>
                  <a:cubicBezTo>
                    <a:pt x="4695" y="3027"/>
                    <a:pt x="1878" y="6088"/>
                    <a:pt x="939" y="9150"/>
                  </a:cubicBezTo>
                  <a:cubicBezTo>
                    <a:pt x="0" y="12653"/>
                    <a:pt x="2817" y="16123"/>
                    <a:pt x="10330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78277" y="2944063"/>
              <a:ext cx="78276" cy="4938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2541" y="3835"/>
                    <a:pt x="3811" y="7469"/>
                    <a:pt x="6352" y="11304"/>
                  </a:cubicBezTo>
                  <a:cubicBezTo>
                    <a:pt x="11435" y="14736"/>
                    <a:pt x="16517" y="18168"/>
                    <a:pt x="21600" y="21600"/>
                  </a:cubicBezTo>
                  <a:cubicBezTo>
                    <a:pt x="19058" y="17562"/>
                    <a:pt x="16517" y="13323"/>
                    <a:pt x="13976" y="9285"/>
                  </a:cubicBezTo>
                  <a:cubicBezTo>
                    <a:pt x="12705" y="9084"/>
                    <a:pt x="12705" y="8882"/>
                    <a:pt x="12705" y="8680"/>
                  </a:cubicBezTo>
                  <a:cubicBezTo>
                    <a:pt x="8894" y="5652"/>
                    <a:pt x="3811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769724" y="5478744"/>
              <a:ext cx="190100" cy="10250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3016"/>
                    <a:pt x="1053" y="6032"/>
                    <a:pt x="2634" y="9048"/>
                  </a:cubicBezTo>
                  <a:cubicBezTo>
                    <a:pt x="4214" y="11383"/>
                    <a:pt x="6321" y="13816"/>
                    <a:pt x="8956" y="16151"/>
                  </a:cubicBezTo>
                  <a:cubicBezTo>
                    <a:pt x="10009" y="16735"/>
                    <a:pt x="11590" y="17318"/>
                    <a:pt x="12643" y="17902"/>
                  </a:cubicBezTo>
                  <a:cubicBezTo>
                    <a:pt x="15804" y="19167"/>
                    <a:pt x="18439" y="20335"/>
                    <a:pt x="21600" y="21600"/>
                  </a:cubicBezTo>
                  <a:cubicBezTo>
                    <a:pt x="21073" y="21308"/>
                    <a:pt x="20546" y="20918"/>
                    <a:pt x="20019" y="20627"/>
                  </a:cubicBezTo>
                  <a:cubicBezTo>
                    <a:pt x="13697" y="16735"/>
                    <a:pt x="9482" y="12843"/>
                    <a:pt x="6848" y="8951"/>
                  </a:cubicBezTo>
                  <a:cubicBezTo>
                    <a:pt x="5795" y="6616"/>
                    <a:pt x="4741" y="4378"/>
                    <a:pt x="4214" y="2140"/>
                  </a:cubicBezTo>
                  <a:cubicBezTo>
                    <a:pt x="4214" y="2043"/>
                    <a:pt x="3687" y="1945"/>
                    <a:pt x="3687" y="1751"/>
                  </a:cubicBezTo>
                  <a:cubicBezTo>
                    <a:pt x="2634" y="1167"/>
                    <a:pt x="1053" y="583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0">
              <a:off x="775314" y="1399026"/>
              <a:ext cx="2076201" cy="40480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335" y="21009"/>
                  </a:moveTo>
                  <a:cubicBezTo>
                    <a:pt x="480" y="18992"/>
                    <a:pt x="1247" y="16999"/>
                    <a:pt x="2400" y="15080"/>
                  </a:cubicBezTo>
                  <a:cubicBezTo>
                    <a:pt x="3599" y="13161"/>
                    <a:pt x="5232" y="11316"/>
                    <a:pt x="7152" y="9545"/>
                  </a:cubicBezTo>
                  <a:cubicBezTo>
                    <a:pt x="9072" y="7774"/>
                    <a:pt x="11280" y="6101"/>
                    <a:pt x="13679" y="4502"/>
                  </a:cubicBezTo>
                  <a:cubicBezTo>
                    <a:pt x="14879" y="3714"/>
                    <a:pt x="16175" y="2927"/>
                    <a:pt x="17471" y="2189"/>
                  </a:cubicBezTo>
                  <a:cubicBezTo>
                    <a:pt x="18144" y="1820"/>
                    <a:pt x="18816" y="1426"/>
                    <a:pt x="19488" y="1082"/>
                  </a:cubicBezTo>
                  <a:cubicBezTo>
                    <a:pt x="20207" y="713"/>
                    <a:pt x="20880" y="369"/>
                    <a:pt x="21600" y="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8"/>
                    <a:pt x="19440" y="1057"/>
                  </a:cubicBezTo>
                  <a:cubicBezTo>
                    <a:pt x="18767" y="1402"/>
                    <a:pt x="18096" y="1771"/>
                    <a:pt x="17424" y="2164"/>
                  </a:cubicBezTo>
                  <a:cubicBezTo>
                    <a:pt x="16080" y="2902"/>
                    <a:pt x="14784" y="3665"/>
                    <a:pt x="13583" y="4452"/>
                  </a:cubicBezTo>
                  <a:cubicBezTo>
                    <a:pt x="11135" y="6051"/>
                    <a:pt x="8879" y="7724"/>
                    <a:pt x="6960" y="9496"/>
                  </a:cubicBezTo>
                  <a:cubicBezTo>
                    <a:pt x="4992" y="11242"/>
                    <a:pt x="3359" y="13112"/>
                    <a:pt x="2160" y="15031"/>
                  </a:cubicBezTo>
                  <a:cubicBezTo>
                    <a:pt x="912" y="16974"/>
                    <a:pt x="143" y="18967"/>
                    <a:pt x="0" y="21009"/>
                  </a:cubicBezTo>
                  <a:cubicBezTo>
                    <a:pt x="0" y="21058"/>
                    <a:pt x="0" y="21083"/>
                    <a:pt x="0" y="21132"/>
                  </a:cubicBezTo>
                  <a:cubicBezTo>
                    <a:pt x="96" y="21280"/>
                    <a:pt x="191" y="21452"/>
                    <a:pt x="335" y="21600"/>
                  </a:cubicBezTo>
                  <a:cubicBezTo>
                    <a:pt x="335" y="21403"/>
                    <a:pt x="335" y="21206"/>
                    <a:pt x="335" y="2100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5" name="曲线"/>
            <p:cNvSpPr/>
            <p:nvPr/>
          </p:nvSpPr>
          <p:spPr>
            <a:xfrm rot="0">
              <a:off x="922550" y="6529892"/>
              <a:ext cx="162145" cy="3373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19" y="7101"/>
                    <a:pt x="9874" y="14498"/>
                    <a:pt x="160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8"/>
                    <a:pt x="6788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6" name="曲线"/>
            <p:cNvSpPr/>
            <p:nvPr/>
          </p:nvSpPr>
          <p:spPr>
            <a:xfrm rot="0">
              <a:off x="769724" y="5359465"/>
              <a:ext cx="37274" cy="2217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00" y="19799"/>
                  </a:moveTo>
                  <a:cubicBezTo>
                    <a:pt x="18900" y="20699"/>
                    <a:pt x="21600" y="21150"/>
                    <a:pt x="21600" y="21600"/>
                  </a:cubicBezTo>
                  <a:cubicBezTo>
                    <a:pt x="21600" y="17099"/>
                    <a:pt x="21600" y="13050"/>
                    <a:pt x="21600" y="8549"/>
                  </a:cubicBezTo>
                  <a:cubicBezTo>
                    <a:pt x="13500" y="5850"/>
                    <a:pt x="8100" y="2699"/>
                    <a:pt x="2700" y="0"/>
                  </a:cubicBezTo>
                  <a:cubicBezTo>
                    <a:pt x="0" y="4049"/>
                    <a:pt x="0" y="7649"/>
                    <a:pt x="0" y="11700"/>
                  </a:cubicBezTo>
                  <a:cubicBezTo>
                    <a:pt x="5400" y="14399"/>
                    <a:pt x="13500" y="17099"/>
                    <a:pt x="18900" y="1979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7" name="曲线"/>
            <p:cNvSpPr/>
            <p:nvPr/>
          </p:nvSpPr>
          <p:spPr>
            <a:xfrm rot="0">
              <a:off x="849864" y="6244739"/>
              <a:ext cx="238558" cy="62248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907" y="2879"/>
                  </a:moveTo>
                  <a:cubicBezTo>
                    <a:pt x="2076" y="1920"/>
                    <a:pt x="830" y="960"/>
                    <a:pt x="0" y="0"/>
                  </a:cubicBezTo>
                  <a:cubicBezTo>
                    <a:pt x="1246" y="2559"/>
                    <a:pt x="2907" y="5119"/>
                    <a:pt x="4984" y="7679"/>
                  </a:cubicBezTo>
                  <a:cubicBezTo>
                    <a:pt x="5399" y="8480"/>
                    <a:pt x="5815" y="9119"/>
                    <a:pt x="6646" y="9919"/>
                  </a:cubicBezTo>
                  <a:cubicBezTo>
                    <a:pt x="11215" y="13759"/>
                    <a:pt x="16200" y="17760"/>
                    <a:pt x="211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0" y="17439"/>
                    <a:pt x="13292" y="13280"/>
                    <a:pt x="9969" y="8959"/>
                  </a:cubicBezTo>
                  <a:cubicBezTo>
                    <a:pt x="7476" y="6879"/>
                    <a:pt x="5399" y="4960"/>
                    <a:pt x="2907" y="28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6" name="组合"/>
          <p:cNvGrpSpPr/>
          <p:nvPr/>
        </p:nvGrpSpPr>
        <p:grpSpPr>
          <a:xfrm>
            <a:off x="27221" y="-785"/>
            <a:ext cx="2356673" cy="6854039"/>
            <a:chOff x="27221" y="-785"/>
            <a:chExt cx="2356673" cy="6854039"/>
          </a:xfrm>
        </p:grpSpPr>
        <p:sp>
          <p:nvSpPr>
            <p:cNvPr id="1048588" name="曲线"/>
            <p:cNvSpPr/>
            <p:nvPr/>
          </p:nvSpPr>
          <p:spPr>
            <a:xfrm rot="0">
              <a:off x="27221" y="-785"/>
              <a:ext cx="494326" cy="44010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7" y="4930"/>
                  </a:moveTo>
                  <a:cubicBezTo>
                    <a:pt x="2306" y="6761"/>
                    <a:pt x="3565" y="8616"/>
                    <a:pt x="5452" y="10447"/>
                  </a:cubicBezTo>
                  <a:cubicBezTo>
                    <a:pt x="7130" y="12279"/>
                    <a:pt x="9227" y="14110"/>
                    <a:pt x="11953" y="15941"/>
                  </a:cubicBezTo>
                  <a:cubicBezTo>
                    <a:pt x="14469" y="17773"/>
                    <a:pt x="17615" y="19580"/>
                    <a:pt x="21180" y="21388"/>
                  </a:cubicBezTo>
                  <a:cubicBezTo>
                    <a:pt x="21390" y="21459"/>
                    <a:pt x="21600" y="21529"/>
                    <a:pt x="21600" y="21600"/>
                  </a:cubicBezTo>
                  <a:cubicBezTo>
                    <a:pt x="21390" y="21247"/>
                    <a:pt x="20970" y="20872"/>
                    <a:pt x="20761" y="20520"/>
                  </a:cubicBezTo>
                  <a:cubicBezTo>
                    <a:pt x="20761" y="20449"/>
                    <a:pt x="20761" y="20379"/>
                    <a:pt x="20761" y="20332"/>
                  </a:cubicBezTo>
                  <a:cubicBezTo>
                    <a:pt x="17825" y="18853"/>
                    <a:pt x="15308" y="17397"/>
                    <a:pt x="13211" y="15918"/>
                  </a:cubicBezTo>
                  <a:cubicBezTo>
                    <a:pt x="10485" y="14086"/>
                    <a:pt x="8178" y="12279"/>
                    <a:pt x="6291" y="10424"/>
                  </a:cubicBezTo>
                  <a:cubicBezTo>
                    <a:pt x="4403" y="8593"/>
                    <a:pt x="2935" y="6761"/>
                    <a:pt x="1887" y="4906"/>
                  </a:cubicBezTo>
                  <a:cubicBezTo>
                    <a:pt x="1467" y="3991"/>
                    <a:pt x="1048" y="3075"/>
                    <a:pt x="629" y="2160"/>
                  </a:cubicBezTo>
                  <a:cubicBezTo>
                    <a:pt x="419" y="1432"/>
                    <a:pt x="209" y="727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7"/>
                    <a:pt x="209" y="1432"/>
                    <a:pt x="209" y="2160"/>
                  </a:cubicBezTo>
                  <a:cubicBezTo>
                    <a:pt x="629" y="3075"/>
                    <a:pt x="838" y="3991"/>
                    <a:pt x="1467" y="493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89" name="曲线"/>
            <p:cNvSpPr/>
            <p:nvPr/>
          </p:nvSpPr>
          <p:spPr>
            <a:xfrm rot="0">
              <a:off x="550288" y="4316472"/>
              <a:ext cx="423435" cy="15806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3009" y="14989"/>
                  </a:moveTo>
                  <a:cubicBezTo>
                    <a:pt x="15709" y="17214"/>
                    <a:pt x="18409" y="19439"/>
                    <a:pt x="21600" y="21600"/>
                  </a:cubicBezTo>
                  <a:cubicBezTo>
                    <a:pt x="21600" y="21141"/>
                    <a:pt x="21600" y="20618"/>
                    <a:pt x="21600" y="20160"/>
                  </a:cubicBezTo>
                  <a:cubicBezTo>
                    <a:pt x="21600" y="20094"/>
                    <a:pt x="21600" y="19963"/>
                    <a:pt x="21600" y="19898"/>
                  </a:cubicBezTo>
                  <a:cubicBezTo>
                    <a:pt x="19390" y="18196"/>
                    <a:pt x="17181" y="16494"/>
                    <a:pt x="15218" y="14792"/>
                  </a:cubicBezTo>
                  <a:cubicBezTo>
                    <a:pt x="9327" y="9949"/>
                    <a:pt x="4172" y="4974"/>
                    <a:pt x="0" y="0"/>
                  </a:cubicBezTo>
                  <a:cubicBezTo>
                    <a:pt x="490" y="1374"/>
                    <a:pt x="981" y="2749"/>
                    <a:pt x="1718" y="4123"/>
                  </a:cubicBezTo>
                  <a:cubicBezTo>
                    <a:pt x="5154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0" name="曲线"/>
            <p:cNvSpPr/>
            <p:nvPr/>
          </p:nvSpPr>
          <p:spPr>
            <a:xfrm rot="0">
              <a:off x="1006294" y="5862682"/>
              <a:ext cx="431099" cy="990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40" y="1565"/>
                  </a:moveTo>
                  <a:cubicBezTo>
                    <a:pt x="959" y="1043"/>
                    <a:pt x="480" y="521"/>
                    <a:pt x="0" y="0"/>
                  </a:cubicBezTo>
                  <a:cubicBezTo>
                    <a:pt x="0" y="939"/>
                    <a:pt x="0" y="1982"/>
                    <a:pt x="240" y="3026"/>
                  </a:cubicBezTo>
                  <a:cubicBezTo>
                    <a:pt x="3360" y="6469"/>
                    <a:pt x="6480" y="9913"/>
                    <a:pt x="10079" y="13252"/>
                  </a:cubicBezTo>
                  <a:cubicBezTo>
                    <a:pt x="12960" y="16069"/>
                    <a:pt x="16079" y="18886"/>
                    <a:pt x="19199" y="21599"/>
                  </a:cubicBezTo>
                  <a:cubicBezTo>
                    <a:pt x="21600" y="21599"/>
                    <a:pt x="21600" y="21599"/>
                    <a:pt x="21600" y="21599"/>
                  </a:cubicBezTo>
                  <a:cubicBezTo>
                    <a:pt x="18240" y="18782"/>
                    <a:pt x="15120" y="15860"/>
                    <a:pt x="12000" y="12834"/>
                  </a:cubicBezTo>
                  <a:cubicBezTo>
                    <a:pt x="8159" y="9182"/>
                    <a:pt x="4799" y="5321"/>
                    <a:pt x="1440" y="1565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1" name="曲线"/>
            <p:cNvSpPr/>
            <p:nvPr/>
          </p:nvSpPr>
          <p:spPr>
            <a:xfrm rot="0">
              <a:off x="521548" y="4364372"/>
              <a:ext cx="551806" cy="2235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8970" y="18917"/>
                  </a:moveTo>
                  <a:cubicBezTo>
                    <a:pt x="17467" y="17946"/>
                    <a:pt x="15965" y="16928"/>
                    <a:pt x="14650" y="15910"/>
                  </a:cubicBezTo>
                  <a:cubicBezTo>
                    <a:pt x="10706" y="12997"/>
                    <a:pt x="7700" y="9990"/>
                    <a:pt x="5446" y="6984"/>
                  </a:cubicBezTo>
                  <a:cubicBezTo>
                    <a:pt x="4132" y="5504"/>
                    <a:pt x="3193" y="3977"/>
                    <a:pt x="2441" y="2451"/>
                  </a:cubicBezTo>
                  <a:cubicBezTo>
                    <a:pt x="1690" y="1618"/>
                    <a:pt x="751" y="832"/>
                    <a:pt x="0" y="0"/>
                  </a:cubicBezTo>
                  <a:cubicBezTo>
                    <a:pt x="939" y="2358"/>
                    <a:pt x="2253" y="4717"/>
                    <a:pt x="3944" y="7030"/>
                  </a:cubicBezTo>
                  <a:cubicBezTo>
                    <a:pt x="6198" y="10083"/>
                    <a:pt x="9203" y="13089"/>
                    <a:pt x="12959" y="16049"/>
                  </a:cubicBezTo>
                  <a:cubicBezTo>
                    <a:pt x="14838" y="17483"/>
                    <a:pt x="16904" y="18963"/>
                    <a:pt x="19346" y="20397"/>
                  </a:cubicBezTo>
                  <a:cubicBezTo>
                    <a:pt x="20097" y="20767"/>
                    <a:pt x="20848" y="21183"/>
                    <a:pt x="21600" y="21600"/>
                  </a:cubicBezTo>
                  <a:cubicBezTo>
                    <a:pt x="21412" y="21461"/>
                    <a:pt x="21224" y="21322"/>
                    <a:pt x="21036" y="21183"/>
                  </a:cubicBezTo>
                  <a:cubicBezTo>
                    <a:pt x="20285" y="20443"/>
                    <a:pt x="19533" y="19657"/>
                    <a:pt x="18970" y="18917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2" name="曲线"/>
            <p:cNvSpPr/>
            <p:nvPr/>
          </p:nvSpPr>
          <p:spPr>
            <a:xfrm rot="0">
              <a:off x="467899" y="1289198"/>
              <a:ext cx="174355" cy="302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200" y="21600"/>
                  </a:moveTo>
                  <a:cubicBezTo>
                    <a:pt x="9000" y="21190"/>
                    <a:pt x="8400" y="20781"/>
                    <a:pt x="7799" y="20371"/>
                  </a:cubicBezTo>
                  <a:cubicBezTo>
                    <a:pt x="4799" y="18085"/>
                    <a:pt x="3000" y="15833"/>
                    <a:pt x="3000" y="13581"/>
                  </a:cubicBezTo>
                  <a:cubicBezTo>
                    <a:pt x="3000" y="11294"/>
                    <a:pt x="4799" y="9042"/>
                    <a:pt x="7799" y="6756"/>
                  </a:cubicBezTo>
                  <a:cubicBezTo>
                    <a:pt x="9000" y="5630"/>
                    <a:pt x="10799" y="4504"/>
                    <a:pt x="13199" y="3378"/>
                  </a:cubicBezTo>
                  <a:cubicBezTo>
                    <a:pt x="15600" y="2252"/>
                    <a:pt x="17999" y="1126"/>
                    <a:pt x="21600" y="0"/>
                  </a:cubicBezTo>
                  <a:cubicBezTo>
                    <a:pt x="20999" y="0"/>
                    <a:pt x="20999" y="0"/>
                    <a:pt x="20999" y="0"/>
                  </a:cubicBezTo>
                  <a:cubicBezTo>
                    <a:pt x="17400" y="1126"/>
                    <a:pt x="14399" y="2252"/>
                    <a:pt x="11999" y="3378"/>
                  </a:cubicBezTo>
                  <a:cubicBezTo>
                    <a:pt x="9600" y="4504"/>
                    <a:pt x="7799" y="5630"/>
                    <a:pt x="5999" y="6756"/>
                  </a:cubicBezTo>
                  <a:cubicBezTo>
                    <a:pt x="2400" y="9008"/>
                    <a:pt x="600" y="11294"/>
                    <a:pt x="600" y="13581"/>
                  </a:cubicBezTo>
                  <a:cubicBezTo>
                    <a:pt x="0" y="15730"/>
                    <a:pt x="1199" y="17914"/>
                    <a:pt x="4199" y="20098"/>
                  </a:cubicBezTo>
                  <a:cubicBezTo>
                    <a:pt x="5999" y="20576"/>
                    <a:pt x="7799" y="21088"/>
                    <a:pt x="9600" y="21565"/>
                  </a:cubicBezTo>
                  <a:cubicBezTo>
                    <a:pt x="9600" y="21565"/>
                    <a:pt x="10200" y="21600"/>
                    <a:pt x="10200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1111674" y="6571600"/>
              <a:ext cx="134119" cy="2816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5" y="14644"/>
                    <a:pt x="6942" y="7322"/>
                    <a:pt x="0" y="0"/>
                  </a:cubicBezTo>
                  <a:cubicBezTo>
                    <a:pt x="4628" y="7322"/>
                    <a:pt x="10028" y="14644"/>
                    <a:pt x="16971" y="216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502388" y="4107629"/>
              <a:ext cx="82387" cy="5115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082" y="10900"/>
                  </a:moveTo>
                  <a:cubicBezTo>
                    <a:pt x="10164" y="14534"/>
                    <a:pt x="16517" y="17966"/>
                    <a:pt x="21600" y="21600"/>
                  </a:cubicBezTo>
                  <a:cubicBezTo>
                    <a:pt x="17788" y="17360"/>
                    <a:pt x="15246" y="13121"/>
                    <a:pt x="12705" y="8882"/>
                  </a:cubicBezTo>
                  <a:cubicBezTo>
                    <a:pt x="12705" y="8882"/>
                    <a:pt x="11435" y="8680"/>
                    <a:pt x="11435" y="8680"/>
                  </a:cubicBezTo>
                  <a:cubicBezTo>
                    <a:pt x="7623" y="5854"/>
                    <a:pt x="3811" y="2826"/>
                    <a:pt x="0" y="0"/>
                  </a:cubicBezTo>
                  <a:cubicBezTo>
                    <a:pt x="0" y="403"/>
                    <a:pt x="0" y="1009"/>
                    <a:pt x="0" y="1614"/>
                  </a:cubicBezTo>
                  <a:cubicBezTo>
                    <a:pt x="1270" y="4642"/>
                    <a:pt x="3811" y="7872"/>
                    <a:pt x="5082" y="109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5" name="曲线"/>
            <p:cNvSpPr/>
            <p:nvPr/>
          </p:nvSpPr>
          <p:spPr>
            <a:xfrm rot="0">
              <a:off x="973722" y="3145799"/>
              <a:ext cx="1410172" cy="27168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87" y="21029"/>
                  </a:moveTo>
                  <a:cubicBezTo>
                    <a:pt x="661" y="19052"/>
                    <a:pt x="1395" y="17036"/>
                    <a:pt x="2571" y="15097"/>
                  </a:cubicBezTo>
                  <a:cubicBezTo>
                    <a:pt x="3746" y="13195"/>
                    <a:pt x="5363" y="11332"/>
                    <a:pt x="7273" y="9583"/>
                  </a:cubicBezTo>
                  <a:cubicBezTo>
                    <a:pt x="9110" y="7795"/>
                    <a:pt x="11314" y="6122"/>
                    <a:pt x="13738" y="4525"/>
                  </a:cubicBezTo>
                  <a:cubicBezTo>
                    <a:pt x="14914" y="3726"/>
                    <a:pt x="16163" y="2928"/>
                    <a:pt x="17485" y="2205"/>
                  </a:cubicBezTo>
                  <a:cubicBezTo>
                    <a:pt x="18146" y="1825"/>
                    <a:pt x="18808" y="1445"/>
                    <a:pt x="19469" y="1064"/>
                  </a:cubicBezTo>
                  <a:cubicBezTo>
                    <a:pt x="20130" y="722"/>
                    <a:pt x="20865" y="342"/>
                    <a:pt x="21600" y="0"/>
                  </a:cubicBezTo>
                  <a:cubicBezTo>
                    <a:pt x="21526" y="0"/>
                    <a:pt x="21526" y="0"/>
                    <a:pt x="21526" y="0"/>
                  </a:cubicBezTo>
                  <a:cubicBezTo>
                    <a:pt x="20791" y="342"/>
                    <a:pt x="20057" y="684"/>
                    <a:pt x="19395" y="1026"/>
                  </a:cubicBezTo>
                  <a:cubicBezTo>
                    <a:pt x="18734" y="1407"/>
                    <a:pt x="18073" y="1787"/>
                    <a:pt x="17412" y="2129"/>
                  </a:cubicBezTo>
                  <a:cubicBezTo>
                    <a:pt x="16016" y="2890"/>
                    <a:pt x="14767" y="3650"/>
                    <a:pt x="13591" y="4449"/>
                  </a:cubicBezTo>
                  <a:cubicBezTo>
                    <a:pt x="11093" y="6046"/>
                    <a:pt x="8889" y="7719"/>
                    <a:pt x="6979" y="9469"/>
                  </a:cubicBezTo>
                  <a:cubicBezTo>
                    <a:pt x="4995" y="11256"/>
                    <a:pt x="3379" y="13119"/>
                    <a:pt x="2204" y="15059"/>
                  </a:cubicBezTo>
                  <a:cubicBezTo>
                    <a:pt x="955" y="16922"/>
                    <a:pt x="220" y="18900"/>
                    <a:pt x="0" y="20877"/>
                  </a:cubicBezTo>
                  <a:cubicBezTo>
                    <a:pt x="220" y="21105"/>
                    <a:pt x="367" y="21333"/>
                    <a:pt x="514" y="21600"/>
                  </a:cubicBezTo>
                  <a:cubicBezTo>
                    <a:pt x="514" y="21409"/>
                    <a:pt x="514" y="21219"/>
                    <a:pt x="587" y="21029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1073354" y="6600340"/>
              <a:ext cx="120707" cy="2529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4320" y="7335"/>
                    <a:pt x="10367" y="14671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1"/>
                    <a:pt x="6911" y="7335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973722" y="5897170"/>
              <a:ext cx="137951" cy="6744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0" y="4595"/>
                    <a:pt x="1489" y="9191"/>
                    <a:pt x="5213" y="13634"/>
                  </a:cubicBezTo>
                  <a:cubicBezTo>
                    <a:pt x="8193" y="15012"/>
                    <a:pt x="10427" y="16544"/>
                    <a:pt x="13406" y="17923"/>
                  </a:cubicBezTo>
                  <a:cubicBezTo>
                    <a:pt x="16386" y="19148"/>
                    <a:pt x="18620" y="20374"/>
                    <a:pt x="21600" y="21600"/>
                  </a:cubicBezTo>
                  <a:cubicBezTo>
                    <a:pt x="20855" y="21293"/>
                    <a:pt x="20855" y="20987"/>
                    <a:pt x="20110" y="20680"/>
                  </a:cubicBezTo>
                  <a:cubicBezTo>
                    <a:pt x="11917" y="15012"/>
                    <a:pt x="7448" y="9191"/>
                    <a:pt x="5958" y="3370"/>
                  </a:cubicBezTo>
                  <a:cubicBezTo>
                    <a:pt x="5213" y="2757"/>
                    <a:pt x="3724" y="2297"/>
                    <a:pt x="2979" y="1685"/>
                  </a:cubicBezTo>
                  <a:cubicBezTo>
                    <a:pt x="1489" y="1072"/>
                    <a:pt x="744" y="45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973722" y="5772629"/>
              <a:ext cx="38319" cy="228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1700"/>
                  </a:moveTo>
                  <a:cubicBezTo>
                    <a:pt x="2700" y="13049"/>
                    <a:pt x="5400" y="14849"/>
                    <a:pt x="10800" y="16649"/>
                  </a:cubicBezTo>
                  <a:cubicBezTo>
                    <a:pt x="13500" y="18449"/>
                    <a:pt x="18899" y="19799"/>
                    <a:pt x="21600" y="21600"/>
                  </a:cubicBezTo>
                  <a:cubicBezTo>
                    <a:pt x="18899" y="17099"/>
                    <a:pt x="18899" y="12599"/>
                    <a:pt x="18899" y="8550"/>
                  </a:cubicBezTo>
                  <a:cubicBezTo>
                    <a:pt x="13500" y="5399"/>
                    <a:pt x="8099" y="2699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8599" name="曲线"/>
            <p:cNvSpPr/>
            <p:nvPr/>
          </p:nvSpPr>
          <p:spPr>
            <a:xfrm rot="0">
              <a:off x="1006294" y="6322521"/>
              <a:ext cx="210759" cy="530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5399" y="5448"/>
                  </a:moveTo>
                  <a:cubicBezTo>
                    <a:pt x="3436" y="3697"/>
                    <a:pt x="1963" y="1751"/>
                    <a:pt x="0" y="0"/>
                  </a:cubicBezTo>
                  <a:cubicBezTo>
                    <a:pt x="1472" y="3113"/>
                    <a:pt x="3436" y="6421"/>
                    <a:pt x="5399" y="9535"/>
                  </a:cubicBezTo>
                  <a:cubicBezTo>
                    <a:pt x="5890" y="10118"/>
                    <a:pt x="6381" y="10702"/>
                    <a:pt x="6872" y="11286"/>
                  </a:cubicBezTo>
                  <a:cubicBezTo>
                    <a:pt x="10800" y="14789"/>
                    <a:pt x="14727" y="18291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1" y="17902"/>
                    <a:pt x="13745" y="14010"/>
                    <a:pt x="10800" y="10118"/>
                  </a:cubicBezTo>
                  <a:cubicBezTo>
                    <a:pt x="8836" y="8562"/>
                    <a:pt x="7363" y="7005"/>
                    <a:pt x="5399" y="5448"/>
                  </a:cubicBezTo>
                  <a:close/>
                </a:path>
              </a:pathLst>
            </a:custGeom>
            <a:solidFill>
              <a:schemeClr val="tx2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48600" name="矩形"/>
          <p:cNvSpPr/>
          <p:nvPr/>
        </p:nvSpPr>
        <p:spPr>
          <a:xfrm rot="0">
            <a:off x="0" y="0"/>
            <a:ext cx="182880" cy="6858000"/>
          </a:xfrm>
          <a:prstGeom prst="rect"/>
          <a:solidFill>
            <a:schemeClr val="tx2"/>
          </a:solidFill>
          <a:ln w="9525" cap="flat" cmpd="sng">
            <a:noFill/>
            <a:prstDash val="solid"/>
            <a:round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2592924" y="624110"/>
            <a:ext cx="8911687" cy="12808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1"/>
          </p:nvPr>
        </p:nvSpPr>
        <p:spPr>
          <a:xfrm rot="0">
            <a:off x="2589212" y="2133600"/>
            <a:ext cx="8915400" cy="3886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dt" idx="2"/>
          </p:nvPr>
        </p:nvSpPr>
        <p:spPr>
          <a:xfrm rot="0">
            <a:off x="10361612" y="6130437"/>
            <a:ext cx="1146283" cy="3703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10/15/2023</a:t>
            </a:fld>
            <a:endParaRPr altLang="en-US" sz="900" lang="zh-CN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 idx="3"/>
          </p:nvPr>
        </p:nvSpPr>
        <p:spPr>
          <a:xfrm rot="0">
            <a:off x="2589212" y="6135808"/>
            <a:ext cx="7619998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4"/>
          </p:nvPr>
        </p:nvSpPr>
        <p:spPr>
          <a:xfrm rot="0">
            <a:off x="531812" y="787782"/>
            <a:ext cx="779767" cy="36512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2000" i="0" kern="1200" lang="en-US" spc="0" strike="noStrike" u="none">
                <a:solidFill>
                  <a:srgbClr val="FEFFFF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altLang="en-US" sz="2000" lang="zh-CN">
              <a:solidFill>
                <a:srgbClr val="FEFFFF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rgbClr val="262626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8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6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4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Font typeface="Wingdings 3" pitchFamily="0" charset="2"/>
        <a:buChar char=""/>
        <a:defRPr sz="1200" kern="1200">
          <a:solidFill>
            <a:srgbClr val="404040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amr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audio" Target="../media/media2.amr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audio" Target="../media/media3.amr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文本框"/>
          <p:cNvSpPr>
            <a:spLocks noGrp="1"/>
          </p:cNvSpPr>
          <p:nvPr>
            <p:ph type="ctrTitle"/>
          </p:nvPr>
        </p:nvSpPr>
        <p:spPr>
          <a:xfrm rot="0">
            <a:off x="2589213" y="1931832"/>
            <a:ext cx="8915399" cy="163561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just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rgbClr val="262626"/>
                </a:solidFill>
                <a:latin typeface="Arial Black" pitchFamily="34" charset="0"/>
                <a:ea typeface="幼圆" pitchFamily="0" charset="0"/>
                <a:cs typeface="Lucida Sans"/>
              </a:rPr>
              <a:t>A data driven Exploration of Apple’s iPhone impact in India</a:t>
            </a:r>
            <a:endParaRPr altLang="en-US" baseline="0" b="0" cap="none" sz="4000" i="0" kern="1200" lang="zh-CN" spc="0" strike="noStrike" u="none">
              <a:solidFill>
                <a:srgbClr val="262626"/>
              </a:solidFill>
              <a:latin typeface="Arial Black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048638" name="文本框"/>
          <p:cNvSpPr>
            <a:spLocks noGrp="1"/>
          </p:cNvSpPr>
          <p:nvPr>
            <p:ph type="subTitle" idx="1"/>
          </p:nvPr>
        </p:nvSpPr>
        <p:spPr>
          <a:xfrm rot="0">
            <a:off x="2589213" y="4262907"/>
            <a:ext cx="8915399" cy="16407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By:</a:t>
            </a:r>
            <a:endParaRPr altLang="zh-CN" baseline="0" b="1" cap="none" sz="1700" i="0" kern="1200" lang="en-US" spc="0" strike="noStrike" u="none">
              <a:solidFill>
                <a:srgbClr val="1A1F0D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algn="l" indent="0" mar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Abikail</a:t>
            </a: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endParaRPr altLang="zh-CN" baseline="0" b="1" cap="none" sz="1700" i="0" kern="1200" lang="en-US" spc="0" strike="noStrike" u="none">
              <a:solidFill>
                <a:srgbClr val="1A1F0D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algn="l" indent="0" mar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Birunda</a:t>
            </a:r>
            <a:endParaRPr altLang="zh-CN" baseline="0" b="1" cap="none" sz="1700" i="0" kern="1200" lang="en-US" spc="0" strike="noStrike" u="none">
              <a:solidFill>
                <a:srgbClr val="1A1F0D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algn="l" indent="0" mar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Dharshini</a:t>
            </a:r>
            <a:endParaRPr altLang="zh-CN" baseline="0" b="1" cap="none" sz="1700" i="0" kern="1200" lang="en-US" spc="0" strike="noStrike" u="none">
              <a:solidFill>
                <a:srgbClr val="1A1F0D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algn="l" indent="0" mar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altLang="zh-CN" baseline="0" b="1" cap="none" sz="1700" i="0" kern="1200" lang="en-US" spc="0" strike="noStrike" u="none">
                <a:solidFill>
                  <a:srgbClr val="1A1F0D"/>
                </a:solidFill>
                <a:latin typeface="Century Gothic" pitchFamily="0" charset="0"/>
                <a:ea typeface="幼圆" pitchFamily="0" charset="0"/>
                <a:cs typeface="Lucida Sans"/>
              </a:rPr>
              <a:t>Devadharshini</a:t>
            </a:r>
            <a:endParaRPr altLang="en-US" baseline="0" b="1" cap="none" sz="1700" i="0" kern="1200" lang="zh-CN" spc="0" strike="noStrike" u="none">
              <a:solidFill>
                <a:srgbClr val="1A1F0D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2097154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527275" y="4375555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14960" fill="hold" id="6"/>
                                        <p:tgtEl>
                                          <p:spTgt spid="2097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245121" y="901520"/>
            <a:ext cx="9140670" cy="5139118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045839" y="6040638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48960" fill="hold" id="6"/>
                                        <p:tgtEl>
                                          <p:spTgt spid="2097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8C4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537138" y="794196"/>
            <a:ext cx="8551930" cy="480811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7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369068" y="5242309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dur="16160" fill="hold" id="6"/>
                                        <p:tgtEl>
                                          <p:spTgt spid="2097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0000">
                <p:cTn display="1" fill="hold" id="7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09715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Wisp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 data driven Exploration of Apple’s iPhone impact in India</dc:title>
  <dc:creator>Windows User</dc:creator>
  <cp:lastModifiedBy>root</cp:lastModifiedBy>
  <dcterms:created xsi:type="dcterms:W3CDTF">2023-10-15T05:09:21Z</dcterms:created>
  <dcterms:modified xsi:type="dcterms:W3CDTF">2023-10-15T17:35:34Z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531979857f2d41ffaf9e389496846241</vt:lpwstr>
  </property>
</Properties>
</file>