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B03D-30C2-4E51-9595-CC7CE91E718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80E-1C92-49B5-96EE-14AF8443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3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DD80E-1C92-49B5-96EE-14AF844346B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5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F2CC-BA58-CFDD-4D67-43F70BB48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9B5F7-F7CA-D298-0DF3-19C11E4A5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02810-7D3A-E2F0-BD00-9FCB531AB3D4}"/>
              </a:ext>
            </a:extLst>
          </p:cNvPr>
          <p:cNvSpPr txBox="1"/>
          <p:nvPr/>
        </p:nvSpPr>
        <p:spPr>
          <a:xfrm>
            <a:off x="2575559" y="3454709"/>
            <a:ext cx="70408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the design and development of a basic calculator application capable of performing standard arithmetic operations such as addition, subtraction, multiplication, and division.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calculator is designed with a user-friendly, intuitive interface that ensures ease of use and is optimized for a wide range of devices through a responsive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technologies like HTML, CSS, and JavaScript, the application features a structured and functional layout that adapts to different screen sizes, providing an optimal user experience on desktops, tablets, and mobile devices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05444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35AA-37E8-82C5-8ACA-BFC18B22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538B-10D8-1F54-E055-8D35A8C5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04469"/>
            <a:ext cx="9601196" cy="33189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quick demonstration of the calculator’s interface and responsiveness.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inputs update the display.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sample calculations.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layout adjustments on different screen sizes.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26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A9B5-879E-7649-9A70-84FEE1E0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CALCULATOR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73EF7D-9A82-93E8-E7CC-0B35509CB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8158" y="2578560"/>
            <a:ext cx="86313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on various devices without compromising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user experience with a clean and consistent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foundation for learning responsive design and user interface principles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367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79BE-B41A-9C26-16CE-5FC7ED67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9824-B54E-DB39-5909-EEA88338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complex inputs (e.g., multiple operations in sequence).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consistent responsiveness across all screen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JavaScript event handling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45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A5C7B4-C349-7468-FAF4-7129EC00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24" y="927518"/>
            <a:ext cx="3522411" cy="5002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2BD4FB-0798-86CA-8964-192B77647EF0}"/>
              </a:ext>
            </a:extLst>
          </p:cNvPr>
          <p:cNvSpPr/>
          <p:nvPr/>
        </p:nvSpPr>
        <p:spPr>
          <a:xfrm>
            <a:off x="1007880" y="1055408"/>
            <a:ext cx="2162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0613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AEE3-5581-726D-FA34-7302C8A0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937D76-83F9-0DF9-55CF-FD829DD7E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3096" y="2705478"/>
            <a:ext cx="878060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basic, functional calculator with a responsive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foundational web application using HTML, CSS,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experience with responsive web design principles.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more complex operations (e.g., square root, exponentiation).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UX with animations and additional accessibility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7E97-1786-C90C-F26A-E3E8C6BC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254" y="2018613"/>
            <a:ext cx="8158688" cy="182251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628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F370-B8AC-70E1-0522-0E54EBAE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CE1E-99E9-7057-6B2A-A48B244F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calculator with a clean, intuitive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arithmetic (addition, subtraction, multiplication, division)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and real-time 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layout for desktop, tablet, and mobile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HTML, CSS, JavaScript.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42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DAE5-D397-9017-B1DA-3245D8F2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6B64-5267-30E0-20B6-0AFB6A41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78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Arithmetic Operations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 subtraction, multiplication, and division.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button to reset calculations.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 button to display results.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Responsive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seamlessly to different screen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usability across desktops, tablets, and smartphones.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19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746-2345-9A5E-42A6-4F1C6DFD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41FF-75B6-2E87-448F-82806F6D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Structure of the calculator (buttons, display screen).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Styling and layout, with focus on responsive design.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Core functionality: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button clicks and calculation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results in real-time.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7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C52D-39C5-E721-28A0-E9FE5CB3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LAYOUT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0675B8-2A48-0569-1E12-B20817BD1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1903" y="2769482"/>
            <a:ext cx="1008641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Structure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Grid layout for buttons.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Styling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 styling and responsive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CSS Flexbox/Grid for a scalable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 to adjust button size, display screen, and spacing based on screen width.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4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787B-38E6-F222-5CF3-9780FC8B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- 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603E04-135B-F481-5030-6591B97A0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0790" y="2728698"/>
            <a:ext cx="606448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Buttons for numbers (0-9) and operators (+, -, *, /).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Separate buttons for clear (C) and equal-to (=).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screen for showing input and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8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4044-639E-DF66-48C3-927227A2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- CSS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AA971-6CF4-E668-D567-C33230759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6346" y="2875002"/>
            <a:ext cx="776501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Desktop Layout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Full-sized grid with a large display and buttons.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Tablet Layout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Scaled-down buttons and grid layout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Layout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Compact grid, larger buttons for easy tapping. </a:t>
            </a:r>
          </a:p>
        </p:txBody>
      </p:sp>
    </p:spTree>
    <p:extLst>
      <p:ext uri="{BB962C8B-B14F-4D97-AF65-F5344CB8AC3E}">
        <p14:creationId xmlns:p14="http://schemas.microsoft.com/office/powerpoint/2010/main" val="29558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C9BC-25B6-E927-DC9B-DA31049D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- JAVASCRIPT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3FFE49-1209-CBD3-36CE-AEBC486DD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9968" y="2567225"/>
            <a:ext cx="675377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listeners for each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each arithmetic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update based on button clicks.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for invalid inputs (e.g., dividing by zero). </a:t>
            </a:r>
          </a:p>
        </p:txBody>
      </p:sp>
    </p:spTree>
    <p:extLst>
      <p:ext uri="{BB962C8B-B14F-4D97-AF65-F5344CB8AC3E}">
        <p14:creationId xmlns:p14="http://schemas.microsoft.com/office/powerpoint/2010/main" val="218806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6EA9-3C85-3C2B-AC3B-5FB93190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77B98-4A53-E56F-CB34-A5505D6C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06561"/>
            <a:ext cx="9601196" cy="33189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updates to show current inputs and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Clear, equal-to, number keys, and operation keys.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Layout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Changes dynamically based on device screen size.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440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</TotalTime>
  <Words>592</Words>
  <Application>Microsoft Office PowerPoint</Application>
  <PresentationFormat>Widescreen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Garamond</vt:lpstr>
      <vt:lpstr>Times New Roman</vt:lpstr>
      <vt:lpstr>Organic</vt:lpstr>
      <vt:lpstr>CREATION OF CALCULATOR</vt:lpstr>
      <vt:lpstr>PROJECT OVERVIEW</vt:lpstr>
      <vt:lpstr>KEY FEATURES</vt:lpstr>
      <vt:lpstr>TECHNOLOGY STACK</vt:lpstr>
      <vt:lpstr>DESIGN &amp; LAYOUT</vt:lpstr>
      <vt:lpstr>IMPLEMENTATION - HTML</vt:lpstr>
      <vt:lpstr>IMPLEMENTATION - CSS</vt:lpstr>
      <vt:lpstr>IMPLEMENTATION - JAVASCRIPT</vt:lpstr>
      <vt:lpstr>USER INTERFACE</vt:lpstr>
      <vt:lpstr>DEMO</vt:lpstr>
      <vt:lpstr>RESPONSIVE CALCULATOR</vt:lpstr>
      <vt:lpstr>CHALLENGES FEED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sharmila s</dc:creator>
  <cp:lastModifiedBy>sharmila s</cp:lastModifiedBy>
  <cp:revision>1</cp:revision>
  <dcterms:created xsi:type="dcterms:W3CDTF">2024-11-12T13:08:34Z</dcterms:created>
  <dcterms:modified xsi:type="dcterms:W3CDTF">2024-11-12T14:46:08Z</dcterms:modified>
</cp:coreProperties>
</file>