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5" d="100"/>
          <a:sy n="105" d="100"/>
        </p:scale>
        <p:origin x="79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27-04-2024</a:t>
            </a:fld>
            <a:endParaRPr lang="en-IN"/>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66798546-1BB4-49AF-B07E-D6E874F9D9B9}" type="datetime1">
              <a:rPr lang="en-US" smtClean="0"/>
              <a:t>4/27/2024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64" name="Title 1"/>
          <p:cNvSpPr>
            <a:spLocks noGrp="1"/>
          </p:cNvSpPr>
          <p:nvPr>
            <p:ph type="title"/>
          </p:nvPr>
        </p:nvSpPr>
        <p:spPr>
          <a:xfrm>
            <a:off x="581192" y="702156"/>
            <a:ext cx="11029616" cy="1013800"/>
          </a:xfrm>
        </p:spPr>
        <p:txBody>
          <a:bodyPr/>
          <a:p>
            <a:r>
              <a:rPr lang="en-US"/>
              <a:t>Click to edit Master title style</a:t>
            </a:r>
          </a:p>
        </p:txBody>
      </p:sp>
      <p:sp>
        <p:nvSpPr>
          <p:cNvPr id="104866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7B324FC4-BAC8-4360-BE9B-6F1D7209DF4B}" type="datetime1">
              <a:rPr lang="en-US" smtClean="0"/>
              <a:t>4/27/2024</a:t>
            </a:fld>
            <a:endParaRPr lang="en-US"/>
          </a:p>
        </p:txBody>
      </p:sp>
      <p:sp>
        <p:nvSpPr>
          <p:cNvPr id="1048667" name="Footer Placeholder 4"/>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6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2" name=""/>
        <p:cNvGrpSpPr/>
        <p:nvPr/>
      </p:nvGrpSpPr>
      <p:grpSpPr>
        <a:xfrm>
          <a:off x="0" y="0"/>
          <a:ext cx="0" cy="0"/>
          <a:chOff x="0" y="0"/>
          <a:chExt cx="0" cy="0"/>
        </a:xfrm>
      </p:grpSpPr>
      <p:sp>
        <p:nvSpPr>
          <p:cNvPr id="104864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5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5" name="Date Placeholder 10"/>
          <p:cNvSpPr>
            <a:spLocks noGrp="1"/>
          </p:cNvSpPr>
          <p:nvPr>
            <p:ph type="dt" sz="half" idx="10"/>
          </p:nvPr>
        </p:nvSpPr>
        <p:spPr/>
        <p:txBody>
          <a:bodyPr/>
          <a:p>
            <a:fld id="{9EBBEEF5-D066-4DD5-AB0B-DF4646DA4387}" type="datetime1">
              <a:rPr lang="en-US" smtClean="0"/>
              <a:t>4/27/2024</a:t>
            </a:fld>
            <a:endParaRPr lang="en-US"/>
          </a:p>
        </p:txBody>
      </p:sp>
      <p:sp>
        <p:nvSpPr>
          <p:cNvPr id="1048656" name="Footer Placeholder 11"/>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57"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25EDD78B-3FCF-4CF3-BBDC-AC160D358018}"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6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7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6"/>
          <p:cNvSpPr>
            <a:spLocks noGrp="1"/>
          </p:cNvSpPr>
          <p:nvPr>
            <p:ph type="dt" sz="half" idx="10"/>
          </p:nvPr>
        </p:nvSpPr>
        <p:spPr/>
        <p:txBody>
          <a:bodyPr/>
          <a:p>
            <a:fld id="{42BDB4B8-2394-4D38-A4F9-CB25B19216DA}" type="datetime1">
              <a:rPr lang="en-US" smtClean="0"/>
              <a:t>4/27/2024</a:t>
            </a:fld>
            <a:endParaRPr lang="en-US"/>
          </a:p>
        </p:txBody>
      </p:sp>
      <p:sp>
        <p:nvSpPr>
          <p:cNvPr id="1048673"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74"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04" name="Title 1"/>
          <p:cNvSpPr>
            <a:spLocks noGrp="1"/>
          </p:cNvSpPr>
          <p:nvPr>
            <p:ph type="title"/>
          </p:nvPr>
        </p:nvSpPr>
        <p:spPr>
          <a:xfrm>
            <a:off x="581193" y="729658"/>
            <a:ext cx="11029616" cy="492855"/>
          </a:xfrm>
        </p:spPr>
        <p:txBody>
          <a:bodyPr/>
          <a:p>
            <a:r>
              <a:rPr lang="en-US"/>
              <a:t>Click to edit Master title style</a:t>
            </a:r>
          </a:p>
        </p:txBody>
      </p:sp>
      <p:sp>
        <p:nvSpPr>
          <p:cNvPr id="104860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Date Placeholder 4"/>
          <p:cNvSpPr>
            <a:spLocks noGrp="1"/>
          </p:cNvSpPr>
          <p:nvPr>
            <p:ph type="dt" sz="half" idx="10"/>
          </p:nvPr>
        </p:nvSpPr>
        <p:spPr/>
        <p:txBody>
          <a:bodyPr/>
          <a:p>
            <a:fld id="{C1D04AF1-0798-44D9-992F-B24073F8669B}" type="datetime1">
              <a:rPr lang="en-US" smtClean="0"/>
              <a:t>4/27/2024</a:t>
            </a:fld>
            <a:endParaRPr lang="en-US"/>
          </a:p>
        </p:txBody>
      </p:sp>
      <p:sp>
        <p:nvSpPr>
          <p:cNvPr id="1048608" name="Footer Placeholder 5"/>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0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75" name="Title 1"/>
          <p:cNvSpPr>
            <a:spLocks noGrp="1"/>
          </p:cNvSpPr>
          <p:nvPr>
            <p:ph type="title"/>
          </p:nvPr>
        </p:nvSpPr>
        <p:spPr>
          <a:xfrm>
            <a:off x="581193" y="729658"/>
            <a:ext cx="11029616" cy="988332"/>
          </a:xfrm>
        </p:spPr>
        <p:txBody>
          <a:bodyPr/>
          <a:p>
            <a:r>
              <a:rPr lang="en-US"/>
              <a:t>Click to edit Master title style</a:t>
            </a:r>
          </a:p>
        </p:txBody>
      </p:sp>
      <p:sp>
        <p:nvSpPr>
          <p:cNvPr id="104867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Date Placeholder 6"/>
          <p:cNvSpPr>
            <a:spLocks noGrp="1"/>
          </p:cNvSpPr>
          <p:nvPr>
            <p:ph type="dt" sz="half" idx="10"/>
          </p:nvPr>
        </p:nvSpPr>
        <p:spPr/>
        <p:txBody>
          <a:bodyPr/>
          <a:p>
            <a:fld id="{AC2C8FC2-B252-419E-9881-ADD7C7E42FF2}" type="datetime1">
              <a:rPr lang="en-US" smtClean="0"/>
              <a:t>4/27/2024</a:t>
            </a:fld>
            <a:endParaRPr lang="en-US"/>
          </a:p>
        </p:txBody>
      </p:sp>
      <p:sp>
        <p:nvSpPr>
          <p:cNvPr id="1048681" name="Footer Placeholder 7"/>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43" name="Title 1"/>
          <p:cNvSpPr>
            <a:spLocks noGrp="1"/>
          </p:cNvSpPr>
          <p:nvPr>
            <p:ph type="title"/>
          </p:nvPr>
        </p:nvSpPr>
        <p:spPr>
          <a:xfrm>
            <a:off x="575894" y="729658"/>
            <a:ext cx="11029616" cy="592246"/>
          </a:xfrm>
        </p:spPr>
        <p:txBody>
          <a:bodyPr/>
          <a:p>
            <a:r>
              <a:rPr lang="en-US"/>
              <a:t>Click to edit Master title style</a:t>
            </a:r>
          </a:p>
        </p:txBody>
      </p:sp>
      <p:sp>
        <p:nvSpPr>
          <p:cNvPr id="1048644" name="Date Placeholder 2"/>
          <p:cNvSpPr>
            <a:spLocks noGrp="1"/>
          </p:cNvSpPr>
          <p:nvPr>
            <p:ph type="dt" sz="half" idx="10"/>
          </p:nvPr>
        </p:nvSpPr>
        <p:spPr/>
        <p:txBody>
          <a:bodyPr/>
          <a:p>
            <a:fld id="{9D90D85E-CDF0-4AE2-B68B-54BEE23C7014}" type="datetime1">
              <a:rPr lang="en-US" smtClean="0"/>
              <a:t>4/27/2024</a:t>
            </a:fld>
            <a:endParaRPr lang="en-US"/>
          </a:p>
        </p:txBody>
      </p:sp>
      <p:sp>
        <p:nvSpPr>
          <p:cNvPr id="1048645" name="Footer Placeholder 3"/>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4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83" name="Date Placeholder 1"/>
          <p:cNvSpPr>
            <a:spLocks noGrp="1"/>
          </p:cNvSpPr>
          <p:nvPr>
            <p:ph type="dt" sz="half" idx="10"/>
          </p:nvPr>
        </p:nvSpPr>
        <p:spPr/>
        <p:txBody>
          <a:bodyPr/>
          <a:p>
            <a:fld id="{A6E35057-D93B-4EF6-AB5B-A7AA7DC178F8}" type="datetime1">
              <a:rPr lang="en-US" smtClean="0"/>
              <a:t>4/27/2024</a:t>
            </a:fld>
            <a:endParaRPr lang="en-US"/>
          </a:p>
        </p:txBody>
      </p:sp>
      <p:sp>
        <p:nvSpPr>
          <p:cNvPr id="1048684" name="Footer Placeholder 2"/>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8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7"/>
          <p:cNvSpPr>
            <a:spLocks noGrp="1"/>
          </p:cNvSpPr>
          <p:nvPr>
            <p:ph type="dt" sz="half" idx="10"/>
          </p:nvPr>
        </p:nvSpPr>
        <p:spPr>
          <a:xfrm>
            <a:off x="7605951" y="6456916"/>
            <a:ext cx="2844799" cy="365125"/>
          </a:xfrm>
        </p:spPr>
        <p:txBody>
          <a:bodyPr/>
          <a:p>
            <a:fld id="{91DA1190-484C-4CA0-B1B5-1DCE0AA4853D}" type="datetime1">
              <a:rPr lang="en-US" smtClean="0"/>
              <a:t>4/27/2024</a:t>
            </a:fld>
            <a:endParaRPr lang="en-US"/>
          </a:p>
        </p:txBody>
      </p:sp>
      <p:sp>
        <p:nvSpPr>
          <p:cNvPr id="1048691" name="Footer Placeholder 9"/>
          <p:cNvSpPr>
            <a:spLocks noGrp="1"/>
          </p:cNvSpPr>
          <p:nvPr>
            <p:ph type="ftr" sz="quarter" idx="11"/>
          </p:nvPr>
        </p:nvSpPr>
        <p:spPr>
          <a:xfrm>
            <a:off x="581192" y="6452590"/>
            <a:ext cx="6917210" cy="365125"/>
          </a:xfrm>
          <a:prstGeom prst="rect"/>
        </p:spPr>
        <p:txBody>
          <a:bodyPr/>
          <a:p>
            <a:r>
              <a:rPr lang="en-US"/>
              <a:t>6233 - VETRI VINAYAHA COLLEGE OF ENGINEERING AND TECHNOLOGY ,THOTTIAM , TRICHY</a:t>
            </a:r>
          </a:p>
        </p:txBody>
      </p:sp>
      <p:sp>
        <p:nvSpPr>
          <p:cNvPr id="104869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5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5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4"/>
          <p:cNvSpPr>
            <a:spLocks noGrp="1"/>
          </p:cNvSpPr>
          <p:nvPr>
            <p:ph type="dt" sz="half" idx="10"/>
          </p:nvPr>
        </p:nvSpPr>
        <p:spPr/>
        <p:txBody>
          <a:bodyPr/>
          <a:p>
            <a:fld id="{0D4C615A-92E6-4700-B720-9F1063BAD499}" type="datetime1">
              <a:rPr lang="en-US" smtClean="0"/>
              <a:t>4/27/2024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pPr algn="l"/>
            <a:r>
              <a:rPr lang="en-US"/>
              <a:t>6233 - VETRI VINAYAHA COLLEGE OF ENGINEERING AND TECHNOLOGY ,THOTTIAM , TRICHY</a:t>
            </a:r>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F662D41-36A6-48AB-B8FA-682C89F055DD}" type="datetime1">
              <a:rPr lang="en-US" smtClean="0"/>
              <a:t>4/27/2024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964" y="1108403"/>
            <a:ext cx="9144000" cy="977778"/>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Key logger project </a:t>
            </a:r>
          </a:p>
        </p:txBody>
      </p:sp>
      <p:sp>
        <p:nvSpPr>
          <p:cNvPr id="1048590" name="TextBox 3"/>
          <p:cNvSpPr txBox="1"/>
          <p:nvPr/>
        </p:nvSpPr>
        <p:spPr>
          <a:xfrm>
            <a:off x="3117529" y="4586365"/>
            <a:ext cx="7980183"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irundha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–III CSE- </a:t>
            </a:r>
            <a:r>
              <a:rPr b="1" dirty="0" sz="2000" lang="en-US" err="1">
                <a:solidFill>
                  <a:schemeClr val="accent1">
                    <a:lumMod val="75000"/>
                  </a:schemeClr>
                </a:solidFill>
                <a:latin typeface="Arial"/>
                <a:cs typeface="Arial"/>
              </a:rPr>
              <a:t>Vetri</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Vinayaha</a:t>
            </a:r>
            <a:r>
              <a:rPr b="1" dirty="0" sz="2000" lang="en-US">
                <a:solidFill>
                  <a:schemeClr val="accent1">
                    <a:lumMod val="75000"/>
                  </a:schemeClr>
                </a:solidFill>
                <a:latin typeface="Arial"/>
                <a:cs typeface="Arial"/>
              </a:rPr>
              <a:t> College of Engineering and Technology</a:t>
            </a:r>
            <a:endParaRPr altLang="en-US" lang="zh-CN"/>
          </a:p>
        </p:txBody>
      </p:sp>
      <p:sp>
        <p:nvSpPr>
          <p:cNvPr id="1048591" name="Footer Placeholder 4"/>
          <p:cNvSpPr>
            <a:spLocks noGrp="1"/>
          </p:cNvSpPr>
          <p:nvPr>
            <p:ph type="ftr" sz="quarter" idx="11"/>
          </p:nvPr>
        </p:nvSpPr>
        <p:spPr>
          <a:xfrm>
            <a:off x="581192" y="6423914"/>
            <a:ext cx="9367480" cy="365125"/>
          </a:xfrm>
        </p:spPr>
        <p:txBody>
          <a:bodyPr/>
          <a:p>
            <a:r>
              <a:rPr lang="en-US"/>
              <a:t>6233 - VETRI VINAYAHA COLLEGE OF ENGINEERING AND TECHNOLOGY ,THOTTIAM , TRICHY</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37" name="Content Placeholder 1"/>
          <p:cNvSpPr>
            <a:spLocks noGrp="1"/>
          </p:cNvSpPr>
          <p:nvPr>
            <p:ph idx="1"/>
          </p:nvPr>
        </p:nvSpPr>
        <p:spPr/>
        <p:txBody>
          <a:bodyPr>
            <a:normAutofit/>
          </a:bodyPr>
          <a:p>
            <a:pPr indent="-305435" marL="305435"/>
            <a:r>
              <a:rPr dirty="0" sz="2000" lang="en-US">
                <a:solidFill>
                  <a:srgbClr val="0F0F0F"/>
                </a:solidFill>
                <a:ea typeface="+mn-lt"/>
                <a:cs typeface="+mn-lt"/>
              </a:rPr>
              <a:t>T</a:t>
            </a:r>
            <a:r>
              <a:rPr dirty="0" sz="2000" lang="en-IN">
                <a:solidFill>
                  <a:srgbClr val="0F0F0F"/>
                </a:solidFill>
                <a:ea typeface="+mn-lt"/>
                <a:cs typeface="+mn-lt"/>
              </a:rPr>
              <a:t>he final conclusion is using keylogger we are monitor the parental software and law enforcement without target’s user knowledge .</a:t>
            </a:r>
            <a:endParaRPr dirty="0" sz="2000" lang="en-IN"/>
          </a:p>
        </p:txBody>
      </p:sp>
      <p:sp>
        <p:nvSpPr>
          <p:cNvPr id="1048638"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9" name="Content Placeholder 2"/>
          <p:cNvSpPr>
            <a:spLocks noGrp="1"/>
          </p:cNvSpPr>
          <p:nvPr>
            <p:ph sz="half" idx="1"/>
          </p:nvPr>
        </p:nvSpPr>
        <p:spPr/>
        <p:txBody>
          <a:bodyPr/>
          <a:p>
            <a:pPr indent="0" marL="0">
              <a:buNone/>
            </a:pPr>
            <a:endParaRPr b="1" dirty="0" sz="2000" lang="en-US"/>
          </a:p>
          <a:p>
            <a:pPr indent="-305435" marL="305435"/>
            <a:endParaRPr dirty="0" sz="2000" lang="en-US">
              <a:ea typeface="+mn-lt"/>
              <a:cs typeface="+mn-lt"/>
            </a:endParaRPr>
          </a:p>
          <a:p>
            <a:pPr indent="-305435" marL="305435"/>
            <a:endParaRPr dirty="0" lang="en-US"/>
          </a:p>
        </p:txBody>
      </p:sp>
      <p:sp>
        <p:nvSpPr>
          <p:cNvPr id="1048640" name="Content Placeholder 5"/>
          <p:cNvSpPr>
            <a:spLocks noGrp="1"/>
          </p:cNvSpPr>
          <p:nvPr>
            <p:ph sz="half" idx="2"/>
          </p:nvPr>
        </p:nvSpPr>
        <p:spPr>
          <a:xfrm>
            <a:off x="667513" y="1391479"/>
            <a:ext cx="10943296" cy="4469572"/>
          </a:xfrm>
        </p:spPr>
        <p:txBody>
          <a:bodyPr>
            <a:normAutofit/>
          </a:bodyPr>
          <a:p>
            <a:r>
              <a:rPr dirty="0" sz="3200" lang="en-US"/>
              <a:t>Parental Monitoring</a:t>
            </a:r>
          </a:p>
          <a:p>
            <a:r>
              <a:rPr dirty="0" sz="3200" lang="en-US"/>
              <a:t>Employee Monitoring</a:t>
            </a:r>
          </a:p>
          <a:p>
            <a:r>
              <a:rPr dirty="0" sz="3200" lang="en-US"/>
              <a:t>Law Enforcement and Investigations</a:t>
            </a:r>
          </a:p>
          <a:p>
            <a:pPr indent="0" marL="0">
              <a:buNone/>
            </a:pPr>
            <a:endParaRPr dirty="0" sz="3200" lang="en-IN"/>
          </a:p>
        </p:txBody>
      </p:sp>
      <p:sp>
        <p:nvSpPr>
          <p:cNvPr id="1048641"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
        <p:nvSpPr>
          <p:cNvPr id="1048648" name="Footer Placeholder 1"/>
          <p:cNvSpPr>
            <a:spLocks noGrp="1"/>
          </p:cNvSpPr>
          <p:nvPr>
            <p:ph type="ftr" sz="quarter" idx="11"/>
          </p:nvPr>
        </p:nvSpPr>
        <p:spPr>
          <a:xfrm>
            <a:off x="581192" y="6423914"/>
            <a:ext cx="9148024" cy="365125"/>
          </a:xfrm>
        </p:spPr>
        <p:txBody>
          <a:bodyPr/>
          <a:p>
            <a:r>
              <a:rPr dirty="0" lang="en-US"/>
              <a:t>6233 - VETRI VINAYAHA COLLEGE OF ENGINEERING AND TECHNOLOGY ,THOTTIAM , TRICHY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
        <p:nvSpPr>
          <p:cNvPr id="1048597"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8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lang="en-IN"/>
          </a:p>
        </p:txBody>
      </p:sp>
      <p:sp>
        <p:nvSpPr>
          <p:cNvPr id="104860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What is keylogger</a:t>
            </a:r>
            <a:endParaRPr dirty="0" sz="4400" lang="en-US"/>
          </a:p>
        </p:txBody>
      </p:sp>
      <p:sp>
        <p:nvSpPr>
          <p:cNvPr id="1048602" name="Content Placeholder 1"/>
          <p:cNvSpPr>
            <a:spLocks noGrp="1"/>
          </p:cNvSpPr>
          <p:nvPr>
            <p:ph idx="1"/>
          </p:nvPr>
        </p:nvSpPr>
        <p:spPr>
          <a:xfrm>
            <a:off x="452403" y="1237632"/>
            <a:ext cx="11029615" cy="4673324"/>
          </a:xfrm>
        </p:spPr>
        <p:txBody>
          <a:bodyPr/>
          <a:p>
            <a:r>
              <a:rPr dirty="0" sz="2000" lang="en-US"/>
              <a:t>Keylogger is one kind of surveillance technology that is used to monitor and capture keystrokes of a specific device</a:t>
            </a:r>
          </a:p>
          <a:p>
            <a:r>
              <a:rPr dirty="0" sz="2000" lang="en-US"/>
              <a:t>It can work from both hardware and software </a:t>
            </a:r>
            <a:endParaRPr dirty="0" sz="2000" lang="en-IN"/>
          </a:p>
        </p:txBody>
      </p:sp>
      <p:sp>
        <p:nvSpPr>
          <p:cNvPr id="104860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US"/>
              <a:t>Hardware keylogger</a:t>
            </a:r>
            <a:endParaRPr dirty="0" lang="en-IN"/>
          </a:p>
        </p:txBody>
      </p:sp>
      <p:pic>
        <p:nvPicPr>
          <p:cNvPr id="2097153" name="Content Placeholder 4"/>
          <p:cNvPicPr>
            <a:picLocks noChangeAspect="1" noGrp="1"/>
          </p:cNvPicPr>
          <p:nvPr>
            <p:ph sz="half" idx="1"/>
          </p:nvPr>
        </p:nvPicPr>
        <p:blipFill>
          <a:blip xmlns:r="http://schemas.openxmlformats.org/officeDocument/2006/relationships" r:embed="rId1"/>
          <a:stretch>
            <a:fillRect/>
          </a:stretch>
        </p:blipFill>
        <p:spPr>
          <a:xfrm>
            <a:off x="6636340" y="1658770"/>
            <a:ext cx="2447925" cy="1866900"/>
          </a:xfrm>
        </p:spPr>
      </p:pic>
      <p:sp>
        <p:nvSpPr>
          <p:cNvPr id="1048611" name="Content Placeholder 5"/>
          <p:cNvSpPr>
            <a:spLocks noGrp="1"/>
          </p:cNvSpPr>
          <p:nvPr>
            <p:ph sz="half" idx="2"/>
          </p:nvPr>
        </p:nvSpPr>
        <p:spPr>
          <a:xfrm>
            <a:off x="718351" y="1658770"/>
            <a:ext cx="5194769" cy="4469572"/>
          </a:xfrm>
        </p:spPr>
        <p:txBody>
          <a:bodyPr/>
          <a:p>
            <a:r>
              <a:rPr dirty="0" lang="en-US"/>
              <a:t>Physical Placement</a:t>
            </a:r>
          </a:p>
          <a:p>
            <a:r>
              <a:rPr dirty="0" lang="en-US"/>
              <a:t>Stealth and Detection Avoidance</a:t>
            </a:r>
          </a:p>
          <a:p>
            <a:r>
              <a:rPr dirty="0" lang="en-US"/>
              <a:t>Versatility and </a:t>
            </a:r>
            <a:r>
              <a:rPr dirty="0" lang="en-US" err="1"/>
              <a:t>Persistance</a:t>
            </a:r>
            <a:r>
              <a:rPr dirty="0" lang="en-US"/>
              <a:t> </a:t>
            </a:r>
            <a:endParaRPr dirty="0" lang="en-IN"/>
          </a:p>
        </p:txBody>
      </p:sp>
      <p:sp>
        <p:nvSpPr>
          <p:cNvPr id="104861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4" name="Content Placeholder 1"/>
          <p:cNvSpPr>
            <a:spLocks noGrp="1"/>
          </p:cNvSpPr>
          <p:nvPr>
            <p:ph sz="half" idx="1"/>
          </p:nvPr>
        </p:nvSpPr>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15" name="Content Placeholder 3"/>
          <p:cNvSpPr>
            <a:spLocks noGrp="1"/>
          </p:cNvSpPr>
          <p:nvPr>
            <p:ph sz="half" idx="2"/>
          </p:nvPr>
        </p:nvSpPr>
        <p:spPr>
          <a:xfrm>
            <a:off x="596434" y="1391479"/>
            <a:ext cx="9891734" cy="4469572"/>
          </a:xfrm>
        </p:spPr>
        <p:txBody>
          <a:bodyPr/>
          <a:p>
            <a:r>
              <a:rPr dirty="0" lang="en-US"/>
              <a:t>In Proposed system we using keylogger files using python libraries and get the date from target user without their knowledge </a:t>
            </a:r>
          </a:p>
          <a:p>
            <a:endParaRPr dirty="0" lang="en-US"/>
          </a:p>
          <a:p>
            <a:endParaRPr dirty="0" lang="en-US"/>
          </a:p>
          <a:p>
            <a:endParaRPr dirty="0" lang="en-US"/>
          </a:p>
          <a:p>
            <a:endParaRPr dirty="0" lang="en-US"/>
          </a:p>
          <a:p>
            <a:endParaRPr dirty="0" lang="en-US"/>
          </a:p>
          <a:p>
            <a:endParaRPr dirty="0" lang="en-US"/>
          </a:p>
          <a:p>
            <a:pPr indent="0" marL="0">
              <a:buNone/>
            </a:pPr>
            <a:endParaRPr dirty="0" lang="en-IN"/>
          </a:p>
        </p:txBody>
      </p:sp>
      <p:sp>
        <p:nvSpPr>
          <p:cNvPr id="1048616"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
        <p:nvSpPr>
          <p:cNvPr id="1048617" name="Rectangle: Rounded Corners 5"/>
          <p:cNvSpPr/>
          <p:nvPr/>
        </p:nvSpPr>
        <p:spPr>
          <a:xfrm>
            <a:off x="723899" y="268443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Software</a:t>
            </a:r>
            <a:endParaRPr dirty="0" lang="en-IN">
              <a:solidFill>
                <a:schemeClr val="tx1"/>
              </a:solidFill>
            </a:endParaRPr>
          </a:p>
        </p:txBody>
      </p:sp>
      <p:sp>
        <p:nvSpPr>
          <p:cNvPr id="1048618" name="Rectangle: Rounded Corners 6"/>
          <p:cNvSpPr/>
          <p:nvPr/>
        </p:nvSpPr>
        <p:spPr>
          <a:xfrm>
            <a:off x="4489911" y="263871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Source Code</a:t>
            </a:r>
            <a:endParaRPr dirty="0" lang="en-IN">
              <a:solidFill>
                <a:schemeClr val="tx1"/>
              </a:solidFill>
            </a:endParaRPr>
          </a:p>
        </p:txBody>
      </p:sp>
      <p:sp>
        <p:nvSpPr>
          <p:cNvPr id="1048619" name="Rectangle: Rounded Corners 8"/>
          <p:cNvSpPr/>
          <p:nvPr/>
        </p:nvSpPr>
        <p:spPr>
          <a:xfrm>
            <a:off x="729995" y="471662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Results are stored in Keylogger.txt file</a:t>
            </a:r>
            <a:endParaRPr dirty="0" lang="en-IN"/>
          </a:p>
        </p:txBody>
      </p:sp>
      <p:sp>
        <p:nvSpPr>
          <p:cNvPr id="1048620" name="Rectangle: Rounded Corners 9"/>
          <p:cNvSpPr/>
          <p:nvPr/>
        </p:nvSpPr>
        <p:spPr>
          <a:xfrm>
            <a:off x="8369596" y="258969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Run the Code</a:t>
            </a:r>
            <a:endParaRPr dirty="0" lang="en-IN">
              <a:solidFill>
                <a:schemeClr val="tx1"/>
              </a:solidFill>
            </a:endParaRPr>
          </a:p>
        </p:txBody>
      </p:sp>
      <p:sp>
        <p:nvSpPr>
          <p:cNvPr id="1048621" name="Rectangle: Rounded Corners 10"/>
          <p:cNvSpPr/>
          <p:nvPr/>
        </p:nvSpPr>
        <p:spPr>
          <a:xfrm>
            <a:off x="8455671" y="4685357"/>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To Start Keylogger</a:t>
            </a:r>
            <a:endParaRPr dirty="0" lang="en-IN">
              <a:solidFill>
                <a:schemeClr val="tx1"/>
              </a:solidFill>
            </a:endParaRPr>
          </a:p>
        </p:txBody>
      </p:sp>
      <p:sp>
        <p:nvSpPr>
          <p:cNvPr id="1048622" name="Rectangle: Rounded Corners 11"/>
          <p:cNvSpPr/>
          <p:nvPr/>
        </p:nvSpPr>
        <p:spPr>
          <a:xfrm>
            <a:off x="4489911" y="4729735"/>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 Gathering keys from the user</a:t>
            </a:r>
            <a:endParaRPr dirty="0" lang="en-IN">
              <a:solidFill>
                <a:schemeClr val="tx1"/>
              </a:solidFill>
            </a:endParaRPr>
          </a:p>
        </p:txBody>
      </p:sp>
      <p:sp>
        <p:nvSpPr>
          <p:cNvPr id="1048623" name="Arrow: Right 15"/>
          <p:cNvSpPr/>
          <p:nvPr/>
        </p:nvSpPr>
        <p:spPr>
          <a:xfrm rot="5400000">
            <a:off x="9307211" y="3813734"/>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4" name="Arrow: Right 18"/>
          <p:cNvSpPr/>
          <p:nvPr/>
        </p:nvSpPr>
        <p:spPr>
          <a:xfrm>
            <a:off x="7193568" y="2800766"/>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5" name="Arrow: Right 19"/>
          <p:cNvSpPr/>
          <p:nvPr/>
        </p:nvSpPr>
        <p:spPr>
          <a:xfrm>
            <a:off x="3427556" y="2849787"/>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6" name="Arrow: Right 20"/>
          <p:cNvSpPr/>
          <p:nvPr/>
        </p:nvSpPr>
        <p:spPr>
          <a:xfrm rot="10800000">
            <a:off x="7228983" y="4927695"/>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7" name="Arrow: Right 21"/>
          <p:cNvSpPr/>
          <p:nvPr/>
        </p:nvSpPr>
        <p:spPr>
          <a:xfrm rot="10800000">
            <a:off x="3395654" y="4896431"/>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Title 4"/>
          <p:cNvSpPr>
            <a:spLocks noGrp="1"/>
          </p:cNvSpPr>
          <p:nvPr>
            <p:ph type="title"/>
          </p:nvPr>
        </p:nvSpPr>
        <p:spPr>
          <a:xfrm>
            <a:off x="581192" y="662572"/>
            <a:ext cx="11029616" cy="530296"/>
          </a:xfrm>
        </p:spPr>
        <p:txBody>
          <a:bodyPr>
            <a:normAutofit/>
          </a:bodyPr>
          <a:p>
            <a:r>
              <a:rPr b="1" dirty="0" sz="4400" lang="en-US">
                <a:solidFill>
                  <a:schemeClr val="accent1"/>
                </a:solidFill>
                <a:latin typeface="Arial"/>
                <a:ea typeface="+mj-lt"/>
                <a:cs typeface="Arial"/>
              </a:rPr>
              <a:t>System  requirements</a:t>
            </a:r>
            <a:endParaRPr dirty="0" sz="4400" lang="en-US">
              <a:solidFill>
                <a:schemeClr val="accent1"/>
              </a:solidFill>
              <a:latin typeface="Calibri Light"/>
              <a:cs typeface="Calibri Light"/>
            </a:endParaRPr>
          </a:p>
        </p:txBody>
      </p:sp>
      <p:sp>
        <p:nvSpPr>
          <p:cNvPr id="1048629" name="Content Placeholder 1"/>
          <p:cNvSpPr>
            <a:spLocks noGrp="1"/>
          </p:cNvSpPr>
          <p:nvPr>
            <p:ph idx="1"/>
          </p:nvPr>
        </p:nvSpPr>
        <p:spPr/>
        <p:txBody>
          <a:bodyPr>
            <a:normAutofit/>
          </a:bodyPr>
          <a:p>
            <a:pPr indent="0" marL="0">
              <a:buNone/>
            </a:pPr>
            <a:endParaRPr dirty="0" sz="3200" lang="en-US"/>
          </a:p>
          <a:p>
            <a:pPr indent="0" marL="0">
              <a:buNone/>
            </a:pPr>
            <a:endParaRPr b="1" dirty="0" sz="3600" lang="en-IN">
              <a:solidFill>
                <a:srgbClr val="0F0F0F"/>
              </a:solidFill>
            </a:endParaRPr>
          </a:p>
          <a:p>
            <a:pPr indent="-305435" marL="305435"/>
            <a:r>
              <a:rPr b="1" dirty="0" sz="3600" lang="en-IN">
                <a:solidFill>
                  <a:srgbClr val="0F0F0F"/>
                </a:solidFill>
              </a:rPr>
              <a:t>Python IDLE (Python 3.12.3 version)</a:t>
            </a:r>
          </a:p>
          <a:p>
            <a:pPr indent="-305435" marL="305435"/>
            <a:r>
              <a:rPr b="1" dirty="0" sz="3600" lang="en-IN">
                <a:solidFill>
                  <a:srgbClr val="0F0F0F"/>
                </a:solidFill>
              </a:rPr>
              <a:t>Python Commands &amp; Libraires Files </a:t>
            </a:r>
          </a:p>
          <a:p>
            <a:pPr indent="-305435" marL="305435"/>
            <a:r>
              <a:rPr b="1" dirty="0" sz="3600" lang="en-IN">
                <a:solidFill>
                  <a:srgbClr val="0F0F0F"/>
                </a:solidFill>
              </a:rPr>
              <a:t>pip install </a:t>
            </a:r>
            <a:r>
              <a:rPr b="1" dirty="0" sz="3600" lang="en-IN" err="1">
                <a:solidFill>
                  <a:srgbClr val="0F0F0F"/>
                </a:solidFill>
              </a:rPr>
              <a:t>pynput</a:t>
            </a:r>
            <a:endParaRPr b="1" dirty="0" sz="3600" lang="en-IN">
              <a:solidFill>
                <a:srgbClr val="0F0F0F"/>
              </a:solidFill>
            </a:endParaRPr>
          </a:p>
          <a:p>
            <a:pPr indent="-305435" marL="305435"/>
            <a:r>
              <a:rPr b="1" dirty="0" sz="3600" lang="en-IN">
                <a:solidFill>
                  <a:srgbClr val="0F0F0F"/>
                </a:solidFill>
              </a:rPr>
              <a:t>pip install </a:t>
            </a:r>
            <a:r>
              <a:rPr b="1" dirty="0" sz="3600" lang="en-IN" err="1">
                <a:solidFill>
                  <a:srgbClr val="0F0F0F"/>
                </a:solidFill>
              </a:rPr>
              <a:t>jsonlib</a:t>
            </a:r>
            <a:endParaRPr b="1" dirty="0" sz="3600" lang="en-IN">
              <a:solidFill>
                <a:srgbClr val="0F0F0F"/>
              </a:solidFill>
            </a:endParaRPr>
          </a:p>
          <a:p>
            <a:pPr indent="-305435" marL="305435"/>
            <a:endParaRPr b="1" dirty="0" sz="3600" lang="en-IN">
              <a:solidFill>
                <a:srgbClr val="0F0F0F"/>
              </a:solidFill>
            </a:endParaRPr>
          </a:p>
        </p:txBody>
      </p:sp>
      <p:sp>
        <p:nvSpPr>
          <p:cNvPr id="104863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32" name="Content Placeholder 1"/>
          <p:cNvSpPr>
            <a:spLocks noGrp="1"/>
          </p:cNvSpPr>
          <p:nvPr>
            <p:ph idx="1"/>
          </p:nvPr>
        </p:nvSpPr>
        <p:spPr/>
        <p:txBody>
          <a:bodyPr/>
          <a:p>
            <a:pPr indent="0" marL="0">
              <a:buNone/>
            </a:pPr>
            <a:endParaRPr dirty="0" lang="en-IN"/>
          </a:p>
          <a:p>
            <a:pPr indent="-305435" marL="305435"/>
            <a:endParaRPr dirty="0" lang="en-US"/>
          </a:p>
        </p:txBody>
      </p:sp>
      <p:sp>
        <p:nvSpPr>
          <p:cNvPr id="104863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4" name="Picture 5"/>
          <p:cNvPicPr>
            <a:picLocks noChangeAspect="1"/>
          </p:cNvPicPr>
          <p:nvPr/>
        </p:nvPicPr>
        <p:blipFill>
          <a:blip xmlns:r="http://schemas.openxmlformats.org/officeDocument/2006/relationships" r:embed="rId1"/>
          <a:stretch>
            <a:fillRect/>
          </a:stretch>
        </p:blipFill>
        <p:spPr>
          <a:xfrm>
            <a:off x="283464" y="1232452"/>
            <a:ext cx="3731434" cy="4673324"/>
          </a:xfrm>
          <a:prstGeom prst="rect"/>
        </p:spPr>
      </p:pic>
      <p:pic>
        <p:nvPicPr>
          <p:cNvPr id="2097155" name="Picture 7"/>
          <p:cNvPicPr>
            <a:picLocks noChangeAspect="1"/>
          </p:cNvPicPr>
          <p:nvPr/>
        </p:nvPicPr>
        <p:blipFill>
          <a:blip xmlns:r="http://schemas.openxmlformats.org/officeDocument/2006/relationships" r:embed="rId2"/>
          <a:stretch>
            <a:fillRect/>
          </a:stretch>
        </p:blipFill>
        <p:spPr>
          <a:xfrm>
            <a:off x="4014898" y="1276864"/>
            <a:ext cx="3323972" cy="3235463"/>
          </a:xfrm>
          <a:prstGeom prst="rect"/>
        </p:spPr>
      </p:pic>
      <p:pic>
        <p:nvPicPr>
          <p:cNvPr id="2097156" name="Picture 9"/>
          <p:cNvPicPr>
            <a:picLocks noChangeAspect="1"/>
          </p:cNvPicPr>
          <p:nvPr/>
        </p:nvPicPr>
        <p:blipFill>
          <a:blip xmlns:r="http://schemas.openxmlformats.org/officeDocument/2006/relationships" r:embed="rId3"/>
          <a:stretch>
            <a:fillRect/>
          </a:stretch>
        </p:blipFill>
        <p:spPr>
          <a:xfrm>
            <a:off x="7712467" y="1232452"/>
            <a:ext cx="3524742" cy="35723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35"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7" name="Content Placeholder 9"/>
          <p:cNvPicPr>
            <a:picLocks noChangeAspect="1" noGrp="1"/>
          </p:cNvPicPr>
          <p:nvPr>
            <p:ph idx="1"/>
          </p:nvPr>
        </p:nvPicPr>
        <p:blipFill>
          <a:blip xmlns:r="http://schemas.openxmlformats.org/officeDocument/2006/relationships" r:embed="rId1"/>
          <a:stretch>
            <a:fillRect/>
          </a:stretch>
        </p:blipFill>
        <p:spPr>
          <a:xfrm>
            <a:off x="581025" y="2638353"/>
            <a:ext cx="11029950" cy="2000393"/>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GALAXY TOP CORNER</cp:lastModifiedBy>
  <dcterms:created xsi:type="dcterms:W3CDTF">2021-05-26T05:50:10Z</dcterms:created>
  <dcterms:modified xsi:type="dcterms:W3CDTF">2024-04-29T12:26:16Z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e2d669b100944e0d826d175ca337405c</vt:lpwstr>
  </property>
</Properties>
</file>