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386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E9FF"/>
    <a:srgbClr val="006974"/>
    <a:srgbClr val="005074"/>
    <a:srgbClr val="28607C"/>
    <a:srgbClr val="288294"/>
    <a:srgbClr val="441D61"/>
    <a:srgbClr val="5F2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1" autoAdjust="0"/>
  </p:normalViewPr>
  <p:slideViewPr>
    <p:cSldViewPr>
      <p:cViewPr>
        <p:scale>
          <a:sx n="75" d="100"/>
          <a:sy n="75" d="100"/>
        </p:scale>
        <p:origin x="-72" y="4914"/>
      </p:cViewPr>
      <p:guideLst>
        <p:guide orient="horz" pos="6740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07459-0C9C-4348-B1F4-9337CECDA70D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A29B-0540-41A6-8BB8-AFA4CE5CD1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8A29B-0540-41A6-8BB8-AFA4CE5CD1B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6643775"/>
            <a:ext cx="25737979" cy="458430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6" y="12119193"/>
            <a:ext cx="21195983" cy="5465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24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92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1344535" y="376251"/>
            <a:ext cx="15933784" cy="80547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43181" y="376251"/>
            <a:ext cx="47296691" cy="805470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04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13742999"/>
            <a:ext cx="25737979" cy="42476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09" y="9064644"/>
            <a:ext cx="25737979" cy="467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55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43180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663083" y="2203046"/>
            <a:ext cx="31615237" cy="6227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001" y="4787278"/>
            <a:ext cx="13378914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001" y="6782384"/>
            <a:ext cx="13378914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10" y="4787278"/>
            <a:ext cx="13384170" cy="19951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10" y="6782384"/>
            <a:ext cx="13384170" cy="123221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8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851513"/>
            <a:ext cx="9961903" cy="3623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2" y="851513"/>
            <a:ext cx="16927347" cy="18253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0" y="4475391"/>
            <a:ext cx="9961903" cy="146291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6" y="1910947"/>
            <a:ext cx="18167985" cy="128320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6" y="16738142"/>
            <a:ext cx="18167985" cy="25099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0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856468"/>
            <a:ext cx="27251978" cy="35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4990256"/>
            <a:ext cx="27251978" cy="14114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400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CA1A-DD50-4C0B-9953-823B19702567}" type="datetimeFigureOut">
              <a:rPr lang="de-DE" smtClean="0"/>
              <a:t>11.10.2019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19822399"/>
            <a:ext cx="9588659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51" y="19822399"/>
            <a:ext cx="7065327" cy="1138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6261-2FD9-43C6-9F82-E9D3A5D25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8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9331" y="17574866"/>
            <a:ext cx="29818775" cy="3517762"/>
            <a:chOff x="123465" y="10308734"/>
            <a:chExt cx="29818775" cy="3517762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989193" y="10308734"/>
              <a:ext cx="900000" cy="3307337"/>
              <a:chOff x="1989193" y="10308734"/>
              <a:chExt cx="900000" cy="3307337"/>
            </a:xfrm>
          </p:grpSpPr>
          <p:sp>
            <p:nvSpPr>
              <p:cNvPr id="46" name="Textfeld 45"/>
              <p:cNvSpPr txBox="1"/>
              <p:nvPr/>
            </p:nvSpPr>
            <p:spPr>
              <a:xfrm rot="16200000">
                <a:off x="1273063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mtClean="0">
                    <a:latin typeface="Fira Sans Black" pitchFamily="34" charset="0"/>
                  </a:rPr>
                  <a:t>Bar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6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6" t="1484" r="91578" b="86639"/>
              <a:stretch/>
            </p:blipFill>
            <p:spPr bwMode="auto">
              <a:xfrm>
                <a:off x="19891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uppieren 17"/>
            <p:cNvGrpSpPr/>
            <p:nvPr/>
          </p:nvGrpSpPr>
          <p:grpSpPr>
            <a:xfrm>
              <a:off x="14116425" y="10308734"/>
              <a:ext cx="900000" cy="3307338"/>
              <a:chOff x="14116425" y="10308734"/>
              <a:chExt cx="900000" cy="3307338"/>
            </a:xfrm>
          </p:grpSpPr>
          <p:sp>
            <p:nvSpPr>
              <p:cNvPr id="59" name="Textfeld 58"/>
              <p:cNvSpPr txBox="1"/>
              <p:nvPr/>
            </p:nvSpPr>
            <p:spPr>
              <a:xfrm rot="16200000">
                <a:off x="1340029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Gantt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82" t="1623" r="80252" b="86500"/>
              <a:stretch/>
            </p:blipFill>
            <p:spPr bwMode="auto">
              <a:xfrm rot="5400000" flipH="1">
                <a:off x="1411642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" name="Gruppieren 2"/>
            <p:cNvGrpSpPr/>
            <p:nvPr/>
          </p:nvGrpSpPr>
          <p:grpSpPr>
            <a:xfrm>
              <a:off x="1056329" y="10308734"/>
              <a:ext cx="900000" cy="3307338"/>
              <a:chOff x="1056329" y="10308734"/>
              <a:chExt cx="900000" cy="3307338"/>
            </a:xfrm>
          </p:grpSpPr>
          <p:sp>
            <p:nvSpPr>
              <p:cNvPr id="47" name="Textfeld 46"/>
              <p:cNvSpPr txBox="1"/>
              <p:nvPr/>
            </p:nvSpPr>
            <p:spPr>
              <a:xfrm rot="16200000">
                <a:off x="34019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Histogram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08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43" t="1602" r="69091" b="86521"/>
              <a:stretch/>
            </p:blipFill>
            <p:spPr bwMode="auto">
              <a:xfrm>
                <a:off x="10563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" name="Gruppieren 7"/>
            <p:cNvGrpSpPr/>
            <p:nvPr/>
          </p:nvGrpSpPr>
          <p:grpSpPr>
            <a:xfrm>
              <a:off x="5720649" y="10308734"/>
              <a:ext cx="900000" cy="3307338"/>
              <a:chOff x="5720649" y="10308734"/>
              <a:chExt cx="900000" cy="3307338"/>
            </a:xfrm>
          </p:grpSpPr>
          <p:sp>
            <p:nvSpPr>
              <p:cNvPr id="48" name="Textfeld 47"/>
              <p:cNvSpPr txBox="1"/>
              <p:nvPr/>
            </p:nvSpPr>
            <p:spPr>
              <a:xfrm rot="16200000">
                <a:off x="500451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41" t="1761" r="57893" b="86362"/>
              <a:stretch/>
            </p:blipFill>
            <p:spPr bwMode="auto">
              <a:xfrm>
                <a:off x="572064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" name="Gruppieren 29"/>
            <p:cNvGrpSpPr/>
            <p:nvPr/>
          </p:nvGrpSpPr>
          <p:grpSpPr>
            <a:xfrm>
              <a:off x="25310793" y="10308734"/>
              <a:ext cx="900000" cy="3307338"/>
              <a:chOff x="25310793" y="10308734"/>
              <a:chExt cx="900000" cy="3307338"/>
            </a:xfrm>
          </p:grpSpPr>
          <p:sp>
            <p:nvSpPr>
              <p:cNvPr id="49" name="Textfeld 48"/>
              <p:cNvSpPr txBox="1"/>
              <p:nvPr/>
            </p:nvSpPr>
            <p:spPr>
              <a:xfrm rot="16200000">
                <a:off x="2459466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Venn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173" t="1743" r="46761" b="86380"/>
              <a:stretch/>
            </p:blipFill>
            <p:spPr bwMode="auto">
              <a:xfrm>
                <a:off x="2531079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uppieren 5"/>
            <p:cNvGrpSpPr/>
            <p:nvPr/>
          </p:nvGrpSpPr>
          <p:grpSpPr>
            <a:xfrm>
              <a:off x="3854921" y="10308734"/>
              <a:ext cx="900000" cy="3307339"/>
              <a:chOff x="3854921" y="10308734"/>
              <a:chExt cx="900000" cy="3307339"/>
            </a:xfrm>
          </p:grpSpPr>
          <p:sp>
            <p:nvSpPr>
              <p:cNvPr id="54" name="Textfeld 53"/>
              <p:cNvSpPr txBox="1"/>
              <p:nvPr/>
            </p:nvSpPr>
            <p:spPr>
              <a:xfrm rot="16200000">
                <a:off x="3138791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Line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Step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54" t="1743" r="35580" b="86380"/>
              <a:stretch/>
            </p:blipFill>
            <p:spPr bwMode="auto">
              <a:xfrm>
                <a:off x="38549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uppieren 6"/>
            <p:cNvGrpSpPr/>
            <p:nvPr/>
          </p:nvGrpSpPr>
          <p:grpSpPr>
            <a:xfrm>
              <a:off x="4787785" y="10308734"/>
              <a:ext cx="900000" cy="3307338"/>
              <a:chOff x="4787785" y="10308734"/>
              <a:chExt cx="900000" cy="3307338"/>
            </a:xfrm>
          </p:grpSpPr>
          <p:sp>
            <p:nvSpPr>
              <p:cNvPr id="63" name="Textfeld 62"/>
              <p:cNvSpPr txBox="1"/>
              <p:nvPr/>
            </p:nvSpPr>
            <p:spPr>
              <a:xfrm rot="16200000">
                <a:off x="407165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Scatter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3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49" t="1732" r="24285" b="86391"/>
              <a:stretch/>
            </p:blipFill>
            <p:spPr bwMode="auto">
              <a:xfrm>
                <a:off x="47877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uppieren 13"/>
            <p:cNvGrpSpPr/>
            <p:nvPr/>
          </p:nvGrpSpPr>
          <p:grpSpPr>
            <a:xfrm>
              <a:off x="10384969" y="10308734"/>
              <a:ext cx="900000" cy="3307338"/>
              <a:chOff x="10384969" y="10308734"/>
              <a:chExt cx="900000" cy="3307338"/>
            </a:xfrm>
          </p:grpSpPr>
          <p:sp>
            <p:nvSpPr>
              <p:cNvPr id="55" name="Textfeld 54"/>
              <p:cNvSpPr txBox="1"/>
              <p:nvPr/>
            </p:nvSpPr>
            <p:spPr>
              <a:xfrm rot="16200000">
                <a:off x="966883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Contour</a:t>
                </a:r>
                <a:r>
                  <a:rPr lang="de-DE" dirty="0" smtClean="0">
                    <a:latin typeface="Fira Sans Black" pitchFamily="34" charset="0"/>
                  </a:rPr>
                  <a:t> Lines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5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125" t="1589" r="1809" b="86534"/>
              <a:stretch/>
            </p:blipFill>
            <p:spPr bwMode="auto">
              <a:xfrm>
                <a:off x="1038496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uppieren 24"/>
            <p:cNvGrpSpPr/>
            <p:nvPr/>
          </p:nvGrpSpPr>
          <p:grpSpPr>
            <a:xfrm>
              <a:off x="20646473" y="10308734"/>
              <a:ext cx="900000" cy="3307338"/>
              <a:chOff x="20646473" y="10308734"/>
              <a:chExt cx="900000" cy="3307338"/>
            </a:xfrm>
          </p:grpSpPr>
          <p:sp>
            <p:nvSpPr>
              <p:cNvPr id="57" name="Textfeld 56"/>
              <p:cNvSpPr txBox="1"/>
              <p:nvPr/>
            </p:nvSpPr>
            <p:spPr>
              <a:xfrm rot="16200000">
                <a:off x="1993034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Sankey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6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27171" r="1950" b="60952"/>
              <a:stretch/>
            </p:blipFill>
            <p:spPr bwMode="auto">
              <a:xfrm>
                <a:off x="2064647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" name="Gruppieren 16"/>
            <p:cNvGrpSpPr/>
            <p:nvPr/>
          </p:nvGrpSpPr>
          <p:grpSpPr>
            <a:xfrm>
              <a:off x="13183561" y="10308734"/>
              <a:ext cx="900000" cy="3307338"/>
              <a:chOff x="13187142" y="10308734"/>
              <a:chExt cx="900000" cy="3307338"/>
            </a:xfrm>
          </p:grpSpPr>
          <p:sp>
            <p:nvSpPr>
              <p:cNvPr id="56" name="Textfeld 55"/>
              <p:cNvSpPr txBox="1"/>
              <p:nvPr/>
            </p:nvSpPr>
            <p:spPr>
              <a:xfrm rot="16200000">
                <a:off x="12471012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Bubble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905" t="27111" r="13029" b="61012"/>
              <a:stretch/>
            </p:blipFill>
            <p:spPr bwMode="auto">
              <a:xfrm>
                <a:off x="13187142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" name="Gruppieren 21"/>
            <p:cNvGrpSpPr/>
            <p:nvPr/>
          </p:nvGrpSpPr>
          <p:grpSpPr>
            <a:xfrm>
              <a:off x="17847881" y="10308734"/>
              <a:ext cx="900000" cy="3307338"/>
              <a:chOff x="17847881" y="10308734"/>
              <a:chExt cx="900000" cy="3307338"/>
            </a:xfrm>
          </p:grpSpPr>
          <p:sp>
            <p:nvSpPr>
              <p:cNvPr id="61" name="Textfeld 60"/>
              <p:cNvSpPr txBox="1"/>
              <p:nvPr/>
            </p:nvSpPr>
            <p:spPr>
              <a:xfrm rot="16200000">
                <a:off x="1713175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Word </a:t>
                </a:r>
                <a:r>
                  <a:rPr lang="de-DE" dirty="0" err="1" smtClean="0">
                    <a:latin typeface="Fira Sans Black" pitchFamily="34" charset="0"/>
                  </a:rPr>
                  <a:t>Cloud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18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59" t="27120" r="35475" b="61003"/>
              <a:stretch/>
            </p:blipFill>
            <p:spPr bwMode="auto">
              <a:xfrm>
                <a:off x="1784788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uppieren 26"/>
            <p:cNvGrpSpPr/>
            <p:nvPr/>
          </p:nvGrpSpPr>
          <p:grpSpPr>
            <a:xfrm>
              <a:off x="22512201" y="10308734"/>
              <a:ext cx="900000" cy="3307338"/>
              <a:chOff x="22512201" y="10308734"/>
              <a:chExt cx="900000" cy="3307338"/>
            </a:xfrm>
          </p:grpSpPr>
          <p:sp>
            <p:nvSpPr>
              <p:cNvPr id="52" name="Textfeld 51"/>
              <p:cNvSpPr txBox="1"/>
              <p:nvPr/>
            </p:nvSpPr>
            <p:spPr>
              <a:xfrm rot="16200000">
                <a:off x="2179607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Decision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0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42" t="26943" r="80292" b="61180"/>
              <a:stretch/>
            </p:blipFill>
            <p:spPr bwMode="auto">
              <a:xfrm>
                <a:off x="2251220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" name="Gruppieren 15"/>
            <p:cNvGrpSpPr/>
            <p:nvPr/>
          </p:nvGrpSpPr>
          <p:grpSpPr>
            <a:xfrm>
              <a:off x="12250697" y="10308734"/>
              <a:ext cx="900000" cy="3307338"/>
              <a:chOff x="12250697" y="10308734"/>
              <a:chExt cx="900000" cy="3307338"/>
            </a:xfrm>
          </p:grpSpPr>
          <p:sp>
            <p:nvSpPr>
              <p:cNvPr id="64" name="Textfeld 63"/>
              <p:cNvSpPr txBox="1"/>
              <p:nvPr/>
            </p:nvSpPr>
            <p:spPr>
              <a:xfrm rot="16200000">
                <a:off x="1153456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Radar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7" t="52517" r="91407" b="35606"/>
              <a:stretch/>
            </p:blipFill>
            <p:spPr bwMode="auto">
              <a:xfrm>
                <a:off x="1225069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" name="Gruppieren 32"/>
            <p:cNvGrpSpPr/>
            <p:nvPr/>
          </p:nvGrpSpPr>
          <p:grpSpPr>
            <a:xfrm>
              <a:off x="28109385" y="10308734"/>
              <a:ext cx="900000" cy="2397262"/>
              <a:chOff x="28109385" y="10308734"/>
              <a:chExt cx="900000" cy="2397262"/>
            </a:xfrm>
          </p:grpSpPr>
          <p:sp>
            <p:nvSpPr>
              <p:cNvPr id="67" name="Rechteck 66"/>
              <p:cNvSpPr/>
              <p:nvPr/>
            </p:nvSpPr>
            <p:spPr>
              <a:xfrm rot="16200000">
                <a:off x="27901994" y="11863939"/>
                <a:ext cx="1314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Cartogram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29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15" t="77996" r="80319" b="10127"/>
              <a:stretch/>
            </p:blipFill>
            <p:spPr bwMode="auto">
              <a:xfrm>
                <a:off x="2810938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Gruppieren 4"/>
            <p:cNvGrpSpPr/>
            <p:nvPr/>
          </p:nvGrpSpPr>
          <p:grpSpPr>
            <a:xfrm>
              <a:off x="2922057" y="10308734"/>
              <a:ext cx="900000" cy="3307337"/>
              <a:chOff x="2922057" y="10308734"/>
              <a:chExt cx="900000" cy="3307337"/>
            </a:xfrm>
          </p:grpSpPr>
          <p:sp>
            <p:nvSpPr>
              <p:cNvPr id="65" name="Textfeld 64"/>
              <p:cNvSpPr txBox="1"/>
              <p:nvPr/>
            </p:nvSpPr>
            <p:spPr>
              <a:xfrm rot="16200000">
                <a:off x="2205927" y="12265275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Area Chart</a:t>
                </a:r>
                <a:endParaRPr lang="de-DE" sz="1400" dirty="0">
                  <a:latin typeface="Fira Sans Black" pitchFamily="34" charset="0"/>
                </a:endParaRPr>
              </a:p>
            </p:txBody>
          </p:sp>
          <p:pic>
            <p:nvPicPr>
              <p:cNvPr id="130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9" t="78090" r="69175" b="10033"/>
              <a:stretch/>
            </p:blipFill>
            <p:spPr bwMode="auto">
              <a:xfrm>
                <a:off x="29220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" name="Gruppieren 11"/>
            <p:cNvGrpSpPr/>
            <p:nvPr/>
          </p:nvGrpSpPr>
          <p:grpSpPr>
            <a:xfrm>
              <a:off x="8519241" y="10308734"/>
              <a:ext cx="900000" cy="3307338"/>
              <a:chOff x="8519241" y="10308734"/>
              <a:chExt cx="900000" cy="3307338"/>
            </a:xfrm>
          </p:grpSpPr>
          <p:sp>
            <p:nvSpPr>
              <p:cNvPr id="71" name="Textfeld 70"/>
              <p:cNvSpPr txBox="1"/>
              <p:nvPr/>
            </p:nvSpPr>
            <p:spPr>
              <a:xfrm rot="16200000">
                <a:off x="7803111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Violin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058" t="78109" r="57876" b="10014"/>
              <a:stretch/>
            </p:blipFill>
            <p:spPr bwMode="auto">
              <a:xfrm>
                <a:off x="851924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" name="Gruppieren 30"/>
            <p:cNvGrpSpPr/>
            <p:nvPr/>
          </p:nvGrpSpPr>
          <p:grpSpPr>
            <a:xfrm>
              <a:off x="26243657" y="10308734"/>
              <a:ext cx="900000" cy="3006403"/>
              <a:chOff x="26243657" y="10308734"/>
              <a:chExt cx="900000" cy="3006403"/>
            </a:xfrm>
          </p:grpSpPr>
          <p:sp>
            <p:nvSpPr>
              <p:cNvPr id="68" name="Rechteck 67"/>
              <p:cNvSpPr/>
              <p:nvPr/>
            </p:nvSpPr>
            <p:spPr>
              <a:xfrm rot="16200000">
                <a:off x="25767762" y="12204577"/>
                <a:ext cx="1851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Doughnut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2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481" t="78180" r="35453" b="9943"/>
              <a:stretch/>
            </p:blipFill>
            <p:spPr bwMode="auto">
              <a:xfrm>
                <a:off x="2624365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uppieren 25"/>
            <p:cNvGrpSpPr/>
            <p:nvPr/>
          </p:nvGrpSpPr>
          <p:grpSpPr>
            <a:xfrm>
              <a:off x="21579337" y="10308734"/>
              <a:ext cx="900000" cy="2897398"/>
              <a:chOff x="21579337" y="10308734"/>
              <a:chExt cx="900000" cy="2897398"/>
            </a:xfrm>
          </p:grpSpPr>
          <p:sp>
            <p:nvSpPr>
              <p:cNvPr id="69" name="Rechteck 68"/>
              <p:cNvSpPr/>
              <p:nvPr/>
            </p:nvSpPr>
            <p:spPr>
              <a:xfrm rot="16200000">
                <a:off x="21149129" y="12141258"/>
                <a:ext cx="1760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Chord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Diagram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616" t="78013" r="24318" b="10110"/>
              <a:stretch/>
            </p:blipFill>
            <p:spPr bwMode="auto">
              <a:xfrm>
                <a:off x="215793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uppieren 28"/>
            <p:cNvGrpSpPr/>
            <p:nvPr/>
          </p:nvGrpSpPr>
          <p:grpSpPr>
            <a:xfrm>
              <a:off x="24377929" y="10308734"/>
              <a:ext cx="900000" cy="3307339"/>
              <a:chOff x="24377929" y="10308734"/>
              <a:chExt cx="900000" cy="3307339"/>
            </a:xfrm>
          </p:grpSpPr>
          <p:sp>
            <p:nvSpPr>
              <p:cNvPr id="53" name="Textfeld 52"/>
              <p:cNvSpPr txBox="1"/>
              <p:nvPr/>
            </p:nvSpPr>
            <p:spPr>
              <a:xfrm rot="16200000">
                <a:off x="23661799" y="12126777"/>
                <a:ext cx="23322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Hyperbolic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Radial </a:t>
                </a:r>
                <a:r>
                  <a:rPr lang="de-DE" dirty="0" err="1">
                    <a:latin typeface="Fira Sans Black" pitchFamily="34" charset="0"/>
                  </a:rPr>
                  <a:t>Tree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6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5" t="4604" r="70036" b="80794"/>
              <a:stretch/>
            </p:blipFill>
            <p:spPr bwMode="auto">
              <a:xfrm>
                <a:off x="2437792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2" name="Gruppieren 31"/>
            <p:cNvGrpSpPr/>
            <p:nvPr/>
          </p:nvGrpSpPr>
          <p:grpSpPr>
            <a:xfrm>
              <a:off x="27176521" y="10308734"/>
              <a:ext cx="900000" cy="3307339"/>
              <a:chOff x="27176521" y="10308734"/>
              <a:chExt cx="900000" cy="3307339"/>
            </a:xfrm>
          </p:grpSpPr>
          <p:sp>
            <p:nvSpPr>
              <p:cNvPr id="50" name="Textfeld 49"/>
              <p:cNvSpPr txBox="1"/>
              <p:nvPr/>
            </p:nvSpPr>
            <p:spPr>
              <a:xfrm rot="16200000">
                <a:off x="26460391" y="12157555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Projected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</a:t>
                </a:r>
                <a:r>
                  <a:rPr lang="de-DE" sz="1400" dirty="0" err="1" smtClean="0">
                    <a:latin typeface="Fira Sans" pitchFamily="34" charset="0"/>
                  </a:rPr>
                  <a:t>Dot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or</a:t>
                </a:r>
                <a:r>
                  <a:rPr lang="de-DE" sz="1400" dirty="0" smtClean="0">
                    <a:latin typeface="Fira Sans" pitchFamily="34" charset="0"/>
                  </a:rPr>
                  <a:t> </a:t>
                </a:r>
                <a:r>
                  <a:rPr lang="de-DE" sz="1400" dirty="0" err="1" smtClean="0">
                    <a:latin typeface="Fira Sans" pitchFamily="34" charset="0"/>
                  </a:rPr>
                  <a:t>Chloropleth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37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67" t="4370" r="49464" b="81028"/>
              <a:stretch/>
            </p:blipFill>
            <p:spPr bwMode="auto">
              <a:xfrm>
                <a:off x="27176521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uppieren 9"/>
            <p:cNvGrpSpPr/>
            <p:nvPr/>
          </p:nvGrpSpPr>
          <p:grpSpPr>
            <a:xfrm>
              <a:off x="6653513" y="10308734"/>
              <a:ext cx="900000" cy="3307338"/>
              <a:chOff x="6653513" y="10308734"/>
              <a:chExt cx="900000" cy="3307338"/>
            </a:xfrm>
          </p:grpSpPr>
          <p:sp>
            <p:nvSpPr>
              <p:cNvPr id="70" name="Textfeld 69"/>
              <p:cNvSpPr txBox="1"/>
              <p:nvPr/>
            </p:nvSpPr>
            <p:spPr>
              <a:xfrm rot="16200000">
                <a:off x="593738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Polar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8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314" t="4605" r="39217" b="80793"/>
              <a:stretch/>
            </p:blipFill>
            <p:spPr bwMode="auto">
              <a:xfrm>
                <a:off x="665351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uppieren 22"/>
            <p:cNvGrpSpPr/>
            <p:nvPr/>
          </p:nvGrpSpPr>
          <p:grpSpPr>
            <a:xfrm>
              <a:off x="18780745" y="10308734"/>
              <a:ext cx="900000" cy="3307338"/>
              <a:chOff x="18780745" y="10308734"/>
              <a:chExt cx="900000" cy="3307338"/>
            </a:xfrm>
          </p:grpSpPr>
          <p:sp>
            <p:nvSpPr>
              <p:cNvPr id="72" name="Textfeld 71"/>
              <p:cNvSpPr txBox="1"/>
              <p:nvPr/>
            </p:nvSpPr>
            <p:spPr>
              <a:xfrm rot="16200000">
                <a:off x="1806461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Pictorial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39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543" t="4484" r="28988" b="80914"/>
              <a:stretch/>
            </p:blipFill>
            <p:spPr bwMode="auto">
              <a:xfrm>
                <a:off x="1878074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" name="Gruppieren 14"/>
            <p:cNvGrpSpPr/>
            <p:nvPr/>
          </p:nvGrpSpPr>
          <p:grpSpPr>
            <a:xfrm>
              <a:off x="11317833" y="10308734"/>
              <a:ext cx="900000" cy="3307338"/>
              <a:chOff x="11317833" y="10308734"/>
              <a:chExt cx="900000" cy="3307338"/>
            </a:xfrm>
          </p:grpSpPr>
          <p:sp>
            <p:nvSpPr>
              <p:cNvPr id="60" name="Textfeld 59"/>
              <p:cNvSpPr txBox="1"/>
              <p:nvPr/>
            </p:nvSpPr>
            <p:spPr>
              <a:xfrm rot="16200000">
                <a:off x="1060170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Marrimeko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41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6" t="36562" r="90545" b="48836"/>
              <a:stretch/>
            </p:blipFill>
            <p:spPr bwMode="auto">
              <a:xfrm>
                <a:off x="1131783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uppieren 23"/>
            <p:cNvGrpSpPr/>
            <p:nvPr/>
          </p:nvGrpSpPr>
          <p:grpSpPr>
            <a:xfrm>
              <a:off x="19713609" y="10308734"/>
              <a:ext cx="900000" cy="3307338"/>
              <a:chOff x="19713609" y="10308734"/>
              <a:chExt cx="900000" cy="3307338"/>
            </a:xfrm>
          </p:grpSpPr>
          <p:sp>
            <p:nvSpPr>
              <p:cNvPr id="58" name="Textfeld 57"/>
              <p:cNvSpPr txBox="1"/>
              <p:nvPr/>
            </p:nvSpPr>
            <p:spPr>
              <a:xfrm rot="16200000">
                <a:off x="18997479" y="12157554"/>
                <a:ext cx="2332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Sets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(Alluvial </a:t>
                </a:r>
                <a:r>
                  <a:rPr lang="de-DE" sz="1400" dirty="0" err="1" smtClean="0">
                    <a:latin typeface="Fira Sans" pitchFamily="34" charset="0"/>
                  </a:rPr>
                  <a:t>Diagram</a:t>
                </a:r>
                <a:r>
                  <a:rPr lang="de-DE" sz="1400" dirty="0" smtClean="0">
                    <a:latin typeface="Fira Sans" pitchFamily="34" charset="0"/>
                  </a:rPr>
                  <a:t>)</a:t>
                </a:r>
                <a:endParaRPr lang="de-DE" sz="1600" dirty="0">
                  <a:latin typeface="Fira Sans" pitchFamily="34" charset="0"/>
                </a:endParaRPr>
              </a:p>
            </p:txBody>
          </p:sp>
          <p:pic>
            <p:nvPicPr>
              <p:cNvPr id="14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63" t="67862" r="80268" b="17536"/>
              <a:stretch/>
            </p:blipFill>
            <p:spPr bwMode="auto">
              <a:xfrm rot="5400000">
                <a:off x="1971360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" name="Gruppieren 1"/>
            <p:cNvGrpSpPr/>
            <p:nvPr/>
          </p:nvGrpSpPr>
          <p:grpSpPr>
            <a:xfrm>
              <a:off x="123465" y="10308734"/>
              <a:ext cx="900000" cy="3307338"/>
              <a:chOff x="123465" y="10308734"/>
              <a:chExt cx="900000" cy="3307338"/>
            </a:xfrm>
          </p:grpSpPr>
          <p:sp>
            <p:nvSpPr>
              <p:cNvPr id="171" name="Textfeld 170"/>
              <p:cNvSpPr txBox="1"/>
              <p:nvPr/>
            </p:nvSpPr>
            <p:spPr>
              <a:xfrm rot="16200000">
                <a:off x="-59266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Density</a:t>
                </a:r>
                <a:r>
                  <a:rPr lang="de-DE" dirty="0" smtClean="0">
                    <a:latin typeface="Fira Sans Black" pitchFamily="34" charset="0"/>
                  </a:rPr>
                  <a:t> Plot</a:t>
                </a:r>
                <a:endParaRPr lang="de-DE" dirty="0">
                  <a:latin typeface="Fira Sans Black" pitchFamily="34" charset="0"/>
                </a:endParaRPr>
              </a:p>
            </p:txBody>
          </p:sp>
          <p:pic>
            <p:nvPicPr>
              <p:cNvPr id="172" name="Picture 9"/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/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728" t="52442" r="13206" b="35681"/>
              <a:stretch/>
            </p:blipFill>
            <p:spPr bwMode="auto">
              <a:xfrm>
                <a:off x="1234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uppieren 10"/>
            <p:cNvGrpSpPr/>
            <p:nvPr/>
          </p:nvGrpSpPr>
          <p:grpSpPr>
            <a:xfrm>
              <a:off x="7586377" y="10308734"/>
              <a:ext cx="900000" cy="3487685"/>
              <a:chOff x="7587937" y="10308734"/>
              <a:chExt cx="900000" cy="3487685"/>
            </a:xfrm>
          </p:grpSpPr>
          <p:sp>
            <p:nvSpPr>
              <p:cNvPr id="173" name="Textfeld 172"/>
              <p:cNvSpPr txBox="1"/>
              <p:nvPr/>
            </p:nvSpPr>
            <p:spPr>
              <a:xfrm rot="16200000">
                <a:off x="6781634" y="12247727"/>
                <a:ext cx="25126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Box Plot</a:t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sz="1400" dirty="0" smtClean="0">
                    <a:latin typeface="Fira Sans" pitchFamily="34" charset="0"/>
                  </a:rPr>
                  <a:t>(Box </a:t>
                </a:r>
                <a:r>
                  <a:rPr lang="de-DE" sz="1400" dirty="0" err="1" smtClean="0">
                    <a:latin typeface="Fira Sans" pitchFamily="34" charset="0"/>
                  </a:rPr>
                  <a:t>and</a:t>
                </a:r>
                <a:r>
                  <a:rPr lang="de-DE" sz="1400" dirty="0" smtClean="0">
                    <a:latin typeface="Fira Sans" pitchFamily="34" charset="0"/>
                  </a:rPr>
                  <a:t> Whiskers Plot)</a:t>
                </a:r>
                <a:endParaRPr lang="de-DE" dirty="0">
                  <a:latin typeface="Fira Sans" pitchFamily="34" charset="0"/>
                </a:endParaRPr>
              </a:p>
            </p:txBody>
          </p:sp>
          <p:pic>
            <p:nvPicPr>
              <p:cNvPr id="17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811" t="1483" r="13123" b="86640"/>
              <a:stretch/>
            </p:blipFill>
            <p:spPr bwMode="auto">
              <a:xfrm>
                <a:off x="758793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uppieren 12"/>
            <p:cNvGrpSpPr/>
            <p:nvPr/>
          </p:nvGrpSpPr>
          <p:grpSpPr>
            <a:xfrm>
              <a:off x="9452105" y="10308734"/>
              <a:ext cx="900000" cy="3307338"/>
              <a:chOff x="9452105" y="10308734"/>
              <a:chExt cx="900000" cy="3307338"/>
            </a:xfrm>
          </p:grpSpPr>
          <p:pic>
            <p:nvPicPr>
              <p:cNvPr id="121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2" t="27020" r="91462" b="61103"/>
              <a:stretch/>
            </p:blipFill>
            <p:spPr bwMode="auto">
              <a:xfrm>
                <a:off x="945210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" name="Textfeld 174"/>
              <p:cNvSpPr txBox="1"/>
              <p:nvPr/>
            </p:nvSpPr>
            <p:spPr>
              <a:xfrm rot="16200000">
                <a:off x="873597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Heat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23445065" y="10308734"/>
              <a:ext cx="900000" cy="3307338"/>
              <a:chOff x="23445065" y="10308734"/>
              <a:chExt cx="900000" cy="3307338"/>
            </a:xfrm>
          </p:grpSpPr>
          <p:pic>
            <p:nvPicPr>
              <p:cNvPr id="127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984" t="52475" r="1950" b="35648"/>
              <a:stretch/>
            </p:blipFill>
            <p:spPr bwMode="auto">
              <a:xfrm>
                <a:off x="23445065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" name="Textfeld 175"/>
              <p:cNvSpPr txBox="1"/>
              <p:nvPr/>
            </p:nvSpPr>
            <p:spPr>
              <a:xfrm rot="16200000">
                <a:off x="22728935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Dendrogram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15049289" y="10308734"/>
              <a:ext cx="900000" cy="3307338"/>
              <a:chOff x="15049289" y="10308734"/>
              <a:chExt cx="900000" cy="3307338"/>
            </a:xfrm>
          </p:grpSpPr>
          <p:pic>
            <p:nvPicPr>
              <p:cNvPr id="124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914" t="52794" r="69020" b="35329"/>
              <a:stretch/>
            </p:blipFill>
            <p:spPr bwMode="auto">
              <a:xfrm>
                <a:off x="15049289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7" name="Textfeld 176"/>
              <p:cNvSpPr txBox="1"/>
              <p:nvPr/>
            </p:nvSpPr>
            <p:spPr>
              <a:xfrm rot="16200000">
                <a:off x="14333159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Tree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Map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>
              <a:off x="16915017" y="10308734"/>
              <a:ext cx="900000" cy="3307338"/>
              <a:chOff x="16915017" y="10308734"/>
              <a:chExt cx="900000" cy="3307338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82" t="4630" r="90549" b="80768"/>
              <a:stretch/>
            </p:blipFill>
            <p:spPr bwMode="auto">
              <a:xfrm>
                <a:off x="16915017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Textfeld 177"/>
              <p:cNvSpPr txBox="1"/>
              <p:nvPr/>
            </p:nvSpPr>
            <p:spPr>
              <a:xfrm rot="16200000">
                <a:off x="16198887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Stream Graph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20" name="Gruppieren 19"/>
            <p:cNvGrpSpPr/>
            <p:nvPr/>
          </p:nvGrpSpPr>
          <p:grpSpPr>
            <a:xfrm>
              <a:off x="15982153" y="10308734"/>
              <a:ext cx="900000" cy="3307338"/>
              <a:chOff x="15982153" y="10308734"/>
              <a:chExt cx="900000" cy="3307338"/>
            </a:xfrm>
          </p:grpSpPr>
          <p:pic>
            <p:nvPicPr>
              <p:cNvPr id="123" name="Picture 9"/>
              <p:cNvPicPr>
                <a:picLocks noChangeAspect="1" noChangeArrowheads="1"/>
              </p:cNvPicPr>
              <p:nvPr/>
            </p:nvPicPr>
            <p:blipFill rotWithShape="1"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44" t="52566" r="80190" b="35557"/>
              <a:stretch/>
            </p:blipFill>
            <p:spPr bwMode="auto">
              <a:xfrm>
                <a:off x="15982153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9" name="Textfeld 178"/>
              <p:cNvSpPr txBox="1"/>
              <p:nvPr/>
            </p:nvSpPr>
            <p:spPr>
              <a:xfrm rot="16200000">
                <a:off x="15266023" y="12265276"/>
                <a:ext cx="2332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dirty="0" err="1" smtClean="0">
                    <a:latin typeface="Fira Sans Black" pitchFamily="34" charset="0"/>
                  </a:rPr>
                  <a:t>Waterfall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29042240" y="10308734"/>
              <a:ext cx="900000" cy="3517762"/>
              <a:chOff x="29042240" y="10308734"/>
              <a:chExt cx="900000" cy="3517762"/>
            </a:xfrm>
          </p:grpSpPr>
          <p:pic>
            <p:nvPicPr>
              <p:cNvPr id="140" name="Picture 10"/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46" t="4388" r="18585" b="81010"/>
              <a:stretch/>
            </p:blipFill>
            <p:spPr bwMode="auto">
              <a:xfrm>
                <a:off x="29042240" y="10308734"/>
                <a:ext cx="900000" cy="9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Rechteck 179"/>
              <p:cNvSpPr/>
              <p:nvPr/>
            </p:nvSpPr>
            <p:spPr>
              <a:xfrm rot="16200000">
                <a:off x="28313873" y="12324963"/>
                <a:ext cx="2356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dirty="0" smtClean="0">
                    <a:latin typeface="Fira Sans Black" pitchFamily="34" charset="0"/>
                  </a:rPr>
                  <a:t>Parallel </a:t>
                </a:r>
                <a:r>
                  <a:rPr lang="de-DE" dirty="0" err="1" smtClean="0">
                    <a:latin typeface="Fira Sans Black" pitchFamily="34" charset="0"/>
                  </a:rPr>
                  <a:t>Coordinates</a:t>
                </a:r>
                <a:r>
                  <a:rPr lang="de-DE" dirty="0" smtClean="0">
                    <a:latin typeface="Fira Sans Black" pitchFamily="34" charset="0"/>
                  </a:rPr>
                  <a:t/>
                </a:r>
                <a:br>
                  <a:rPr lang="de-DE" dirty="0" smtClean="0">
                    <a:latin typeface="Fira Sans Black" pitchFamily="34" charset="0"/>
                  </a:rPr>
                </a:br>
                <a:r>
                  <a:rPr lang="de-DE" dirty="0" err="1" smtClean="0">
                    <a:latin typeface="Fira Sans Black" pitchFamily="34" charset="0"/>
                  </a:rPr>
                  <a:t>or</a:t>
                </a:r>
                <a:r>
                  <a:rPr lang="de-DE" dirty="0" smtClean="0">
                    <a:latin typeface="Fira Sans Black" pitchFamily="34" charset="0"/>
                  </a:rPr>
                  <a:t> </a:t>
                </a:r>
                <a:r>
                  <a:rPr lang="de-DE" dirty="0" err="1" smtClean="0">
                    <a:latin typeface="Fira Sans Black" pitchFamily="34" charset="0"/>
                  </a:rPr>
                  <a:t>Slope</a:t>
                </a:r>
                <a:r>
                  <a:rPr lang="de-DE" dirty="0" smtClean="0">
                    <a:latin typeface="Fira Sans Black" pitchFamily="34" charset="0"/>
                  </a:rPr>
                  <a:t> Chart</a:t>
                </a:r>
                <a:endParaRPr lang="de-DE" dirty="0">
                  <a:latin typeface="Fira Sans Black" pitchFamily="34" charset="0"/>
                </a:endParaRPr>
              </a:p>
            </p:txBody>
          </p:sp>
        </p:grpSp>
      </p:grpSp>
      <p:grpSp>
        <p:nvGrpSpPr>
          <p:cNvPr id="41" name="Gruppieren 40"/>
          <p:cNvGrpSpPr/>
          <p:nvPr/>
        </p:nvGrpSpPr>
        <p:grpSpPr>
          <a:xfrm>
            <a:off x="-250617" y="1114100"/>
            <a:ext cx="30411948" cy="16441919"/>
            <a:chOff x="-250617" y="1114100"/>
            <a:chExt cx="30411948" cy="16441919"/>
          </a:xfrm>
        </p:grpSpPr>
        <p:cxnSp>
          <p:nvCxnSpPr>
            <p:cNvPr id="39" name="Gerade Verbindung 38"/>
            <p:cNvCxnSpPr/>
            <p:nvPr/>
          </p:nvCxnSpPr>
          <p:spPr>
            <a:xfrm>
              <a:off x="389331" y="1331186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Gerade Verbindung 971"/>
            <p:cNvCxnSpPr/>
            <p:nvPr/>
          </p:nvCxnSpPr>
          <p:spPr>
            <a:xfrm>
              <a:off x="389331" y="17387617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Gerade Verbindung 972"/>
            <p:cNvCxnSpPr/>
            <p:nvPr/>
          </p:nvCxnSpPr>
          <p:spPr>
            <a:xfrm>
              <a:off x="389331" y="531711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Gerade Verbindung 973"/>
            <p:cNvCxnSpPr/>
            <p:nvPr/>
          </p:nvCxnSpPr>
          <p:spPr>
            <a:xfrm>
              <a:off x="389331" y="9310772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Gerade Verbindung 974"/>
            <p:cNvCxnSpPr/>
            <p:nvPr/>
          </p:nvCxnSpPr>
          <p:spPr>
            <a:xfrm>
              <a:off x="389331" y="1298766"/>
              <a:ext cx="29772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6" name="Textfeld 975"/>
            <p:cNvSpPr txBox="1"/>
            <p:nvPr/>
          </p:nvSpPr>
          <p:spPr>
            <a:xfrm>
              <a:off x="-250617" y="17217465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7" name="Textfeld 976"/>
            <p:cNvSpPr txBox="1"/>
            <p:nvPr/>
          </p:nvSpPr>
          <p:spPr>
            <a:xfrm>
              <a:off x="-250617" y="13129166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5</a:t>
              </a:r>
            </a:p>
          </p:txBody>
        </p:sp>
        <p:sp>
          <p:nvSpPr>
            <p:cNvPr id="978" name="Textfeld 977"/>
            <p:cNvSpPr txBox="1"/>
            <p:nvPr/>
          </p:nvSpPr>
          <p:spPr>
            <a:xfrm>
              <a:off x="-250617" y="914062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79" name="Textfeld 978"/>
            <p:cNvSpPr txBox="1"/>
            <p:nvPr/>
          </p:nvSpPr>
          <p:spPr>
            <a:xfrm>
              <a:off x="-250617" y="514696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15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  <p:sp>
          <p:nvSpPr>
            <p:cNvPr id="980" name="Textfeld 979"/>
            <p:cNvSpPr txBox="1"/>
            <p:nvPr/>
          </p:nvSpPr>
          <p:spPr>
            <a:xfrm>
              <a:off x="-250617" y="1114100"/>
              <a:ext cx="675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600" b="1" dirty="0" smtClean="0">
                  <a:solidFill>
                    <a:schemeClr val="bg1">
                      <a:lumMod val="50000"/>
                    </a:schemeClr>
                  </a:solidFill>
                  <a:latin typeface="Roboto Mono" pitchFamily="2" charset="0"/>
                  <a:ea typeface="Roboto Mono" pitchFamily="2" charset="0"/>
                </a:rPr>
                <a:t>20</a:t>
              </a:r>
              <a:endParaRPr lang="de-DE" sz="16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79594" y="76171"/>
            <a:ext cx="29633152" cy="17192479"/>
            <a:chOff x="479594" y="76171"/>
            <a:chExt cx="29633152" cy="17192479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479594" y="1354882"/>
              <a:ext cx="720000" cy="15913768"/>
              <a:chOff x="366746" y="1332360"/>
              <a:chExt cx="720000" cy="1591376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1" name="Ellipse 1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4" name="Ellipse 18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5" name="Ellipse 18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86" name="Ellipse 18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199" name="Ellipse 19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0" name="Ellipse 19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1" name="Ellipse 20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2" name="Ellipse 20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3" name="Ellipse 20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4" name="Ellipse 20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5" name="Ellipse 20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6" name="Ellipse 20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7" name="Ellipse 20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8" name="Ellipse 20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0" name="Ellipse 20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1" name="Ellipse 21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2" name="Ellipse 21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16" name="Gruppieren 215"/>
            <p:cNvGrpSpPr/>
            <p:nvPr/>
          </p:nvGrpSpPr>
          <p:grpSpPr>
            <a:xfrm>
              <a:off x="1412276" y="1354882"/>
              <a:ext cx="720000" cy="15913768"/>
              <a:chOff x="366746" y="1332360"/>
              <a:chExt cx="720000" cy="15913768"/>
            </a:xfrm>
          </p:grpSpPr>
          <p:sp>
            <p:nvSpPr>
              <p:cNvPr id="217" name="Ellipse 21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19" name="Ellipse 21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0" name="Ellipse 21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1" name="Ellipse 22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3" name="Ellipse 22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4" name="Ellipse 22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5" name="Ellipse 22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6" name="Ellipse 22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7" name="Ellipse 22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8" name="Ellipse 22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29" name="Ellipse 22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0" name="Ellipse 22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1" name="Ellipse 23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2" name="Ellipse 23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3" name="Ellipse 23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5" name="Ellipse 23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6" name="Ellipse 23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2344958" y="1354882"/>
              <a:ext cx="720000" cy="15913768"/>
              <a:chOff x="366746" y="1332360"/>
              <a:chExt cx="720000" cy="15913768"/>
            </a:xfrm>
          </p:grpSpPr>
          <p:sp>
            <p:nvSpPr>
              <p:cNvPr id="238" name="Ellipse 23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6" name="Ellipse 24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7" name="Ellipse 24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8" name="Ellipse 24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49" name="Ellipse 24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0" name="Ellipse 24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1" name="Ellipse 25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3" name="Ellipse 25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4" name="Ellipse 25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5" name="Ellipse 25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6" name="Ellipse 25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57" name="Ellipse 25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58" name="Gruppieren 257"/>
            <p:cNvGrpSpPr/>
            <p:nvPr/>
          </p:nvGrpSpPr>
          <p:grpSpPr>
            <a:xfrm>
              <a:off x="3277640" y="1354882"/>
              <a:ext cx="720000" cy="15913768"/>
              <a:chOff x="366746" y="1332360"/>
              <a:chExt cx="720000" cy="15913768"/>
            </a:xfrm>
          </p:grpSpPr>
          <p:sp>
            <p:nvSpPr>
              <p:cNvPr id="259" name="Ellipse 25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0" name="Ellipse 25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1" name="Ellipse 26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2" name="Ellipse 26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3" name="Ellipse 26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4" name="Ellipse 26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5" name="Ellipse 26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6" name="Ellipse 26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7" name="Ellipse 26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8" name="Ellipse 26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69" name="Ellipse 26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0" name="Ellipse 26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1" name="Ellipse 27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2" name="Ellipse 27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3" name="Ellipse 27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4" name="Ellipse 27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5" name="Ellipse 27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6" name="Ellipse 27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7" name="Ellipse 27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78" name="Ellipse 27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279" name="Gruppieren 278"/>
            <p:cNvGrpSpPr/>
            <p:nvPr/>
          </p:nvGrpSpPr>
          <p:grpSpPr>
            <a:xfrm>
              <a:off x="4210322" y="1354882"/>
              <a:ext cx="720000" cy="15913768"/>
              <a:chOff x="366746" y="1332360"/>
              <a:chExt cx="720000" cy="15913768"/>
            </a:xfrm>
          </p:grpSpPr>
          <p:sp>
            <p:nvSpPr>
              <p:cNvPr id="280" name="Ellipse 27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1" name="Ellipse 28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2" name="Ellipse 28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3" name="Ellipse 28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4" name="Ellipse 28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5" name="Ellipse 28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6" name="Ellipse 28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7" name="Ellipse 28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8" name="Ellipse 28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89" name="Ellipse 28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0" name="Ellipse 28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1" name="Ellipse 29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2" name="Ellipse 29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3" name="Ellipse 29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4" name="Ellipse 29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5" name="Ellipse 29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6" name="Ellipse 29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7" name="Ellipse 29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8" name="Ellipse 29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299" name="Ellipse 29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00" name="Gruppieren 299"/>
            <p:cNvGrpSpPr/>
            <p:nvPr/>
          </p:nvGrpSpPr>
          <p:grpSpPr>
            <a:xfrm>
              <a:off x="5143004" y="1354882"/>
              <a:ext cx="720000" cy="15913768"/>
              <a:chOff x="366746" y="1332360"/>
              <a:chExt cx="720000" cy="15913768"/>
            </a:xfrm>
          </p:grpSpPr>
          <p:sp>
            <p:nvSpPr>
              <p:cNvPr id="301" name="Ellipse 30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2" name="Ellipse 30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3" name="Ellipse 30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4" name="Ellipse 30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5" name="Ellipse 30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6" name="Ellipse 30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7" name="Ellipse 30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8" name="Ellipse 30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09" name="Ellipse 30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0" name="Ellipse 30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1" name="Ellipse 31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2" name="Ellipse 31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3" name="Ellipse 31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4" name="Ellipse 31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5" name="Ellipse 31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7" name="Ellipse 31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8" name="Ellipse 31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19" name="Ellipse 31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0" name="Ellipse 31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21" name="Gruppieren 320"/>
            <p:cNvGrpSpPr/>
            <p:nvPr/>
          </p:nvGrpSpPr>
          <p:grpSpPr>
            <a:xfrm>
              <a:off x="6075686" y="1354882"/>
              <a:ext cx="720000" cy="15913768"/>
              <a:chOff x="366746" y="1332360"/>
              <a:chExt cx="720000" cy="15913768"/>
            </a:xfrm>
          </p:grpSpPr>
          <p:sp>
            <p:nvSpPr>
              <p:cNvPr id="322" name="Ellipse 32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3" name="Ellipse 32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4" name="Ellipse 32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5" name="Ellipse 32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6" name="Ellipse 32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7" name="Ellipse 32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8" name="Ellipse 32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29" name="Ellipse 32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0" name="Ellipse 32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1" name="Ellipse 33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2" name="Ellipse 33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3" name="Ellipse 33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4" name="Ellipse 33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5" name="Ellipse 33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6" name="Ellipse 33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7" name="Ellipse 33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8" name="Ellipse 33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39" name="Ellipse 33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0" name="Ellipse 33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1" name="Ellipse 34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42" name="Gruppieren 341"/>
            <p:cNvGrpSpPr/>
            <p:nvPr/>
          </p:nvGrpSpPr>
          <p:grpSpPr>
            <a:xfrm>
              <a:off x="7008368" y="1354882"/>
              <a:ext cx="720000" cy="15913768"/>
              <a:chOff x="366746" y="1332360"/>
              <a:chExt cx="720000" cy="15913768"/>
            </a:xfrm>
          </p:grpSpPr>
          <p:sp>
            <p:nvSpPr>
              <p:cNvPr id="343" name="Ellipse 34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4" name="Ellipse 34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5" name="Ellipse 34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6" name="Ellipse 34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7" name="Ellipse 34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8" name="Ellipse 34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49" name="Ellipse 34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0" name="Ellipse 34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1" name="Ellipse 35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2" name="Ellipse 35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3" name="Ellipse 35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4" name="Ellipse 35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5" name="Ellipse 35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6" name="Ellipse 35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7" name="Ellipse 35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8" name="Ellipse 35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0" name="Ellipse 35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1" name="Ellipse 36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2" name="Ellipse 36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63" name="Gruppieren 362"/>
            <p:cNvGrpSpPr/>
            <p:nvPr/>
          </p:nvGrpSpPr>
          <p:grpSpPr>
            <a:xfrm>
              <a:off x="7941050" y="1354882"/>
              <a:ext cx="720000" cy="15913768"/>
              <a:chOff x="366746" y="1332360"/>
              <a:chExt cx="720000" cy="15913768"/>
            </a:xfrm>
          </p:grpSpPr>
          <p:sp>
            <p:nvSpPr>
              <p:cNvPr id="364" name="Ellipse 36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5" name="Ellipse 36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6" name="Ellipse 36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7" name="Ellipse 36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8" name="Ellipse 36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69" name="Ellipse 36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0" name="Ellipse 36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1" name="Ellipse 37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2" name="Ellipse 37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3" name="Ellipse 37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4" name="Ellipse 37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5" name="Ellipse 37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6" name="Ellipse 37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7" name="Ellipse 37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8" name="Ellipse 37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79" name="Ellipse 37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0" name="Ellipse 37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1" name="Ellipse 38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2" name="Ellipse 38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3" name="Ellipse 38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384" name="Gruppieren 383"/>
            <p:cNvGrpSpPr/>
            <p:nvPr/>
          </p:nvGrpSpPr>
          <p:grpSpPr>
            <a:xfrm>
              <a:off x="8873732" y="1354882"/>
              <a:ext cx="720000" cy="15913768"/>
              <a:chOff x="366746" y="1332360"/>
              <a:chExt cx="720000" cy="15913768"/>
            </a:xfrm>
          </p:grpSpPr>
          <p:sp>
            <p:nvSpPr>
              <p:cNvPr id="385" name="Ellipse 38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6" name="Ellipse 38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7" name="Ellipse 38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8" name="Ellipse 38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89" name="Ellipse 38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0" name="Ellipse 38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1" name="Ellipse 39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2" name="Ellipse 39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3" name="Ellipse 39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4" name="Ellipse 39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5" name="Ellipse 39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6" name="Ellipse 39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7" name="Ellipse 39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8" name="Ellipse 39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399" name="Ellipse 39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0" name="Ellipse 39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1" name="Ellipse 40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2" name="Ellipse 40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3" name="Ellipse 40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4" name="Ellipse 40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05" name="Gruppieren 404"/>
            <p:cNvGrpSpPr/>
            <p:nvPr/>
          </p:nvGrpSpPr>
          <p:grpSpPr>
            <a:xfrm>
              <a:off x="9806414" y="1354882"/>
              <a:ext cx="720000" cy="15913768"/>
              <a:chOff x="366746" y="1332360"/>
              <a:chExt cx="720000" cy="15913768"/>
            </a:xfrm>
          </p:grpSpPr>
          <p:sp>
            <p:nvSpPr>
              <p:cNvPr id="406" name="Ellipse 40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7" name="Ellipse 40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8" name="Ellipse 40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09" name="Ellipse 40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0" name="Ellipse 40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1" name="Ellipse 41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2" name="Ellipse 41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3" name="Ellipse 41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4" name="Ellipse 41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5" name="Ellipse 41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6" name="Ellipse 41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7" name="Ellipse 41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8" name="Ellipse 41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19" name="Ellipse 41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0" name="Ellipse 41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1" name="Ellipse 42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2" name="Ellipse 42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3" name="Ellipse 42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4" name="Ellipse 42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5" name="Ellipse 42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26" name="Gruppieren 425"/>
            <p:cNvGrpSpPr/>
            <p:nvPr/>
          </p:nvGrpSpPr>
          <p:grpSpPr>
            <a:xfrm>
              <a:off x="10739096" y="1354882"/>
              <a:ext cx="720000" cy="15913768"/>
              <a:chOff x="366746" y="1332360"/>
              <a:chExt cx="720000" cy="15913768"/>
            </a:xfrm>
          </p:grpSpPr>
          <p:sp>
            <p:nvSpPr>
              <p:cNvPr id="427" name="Ellipse 42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8" name="Ellipse 42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29" name="Ellipse 42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0" name="Ellipse 42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1" name="Ellipse 43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2" name="Ellipse 43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3" name="Ellipse 43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4" name="Ellipse 43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5" name="Ellipse 43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6" name="Ellipse 43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7" name="Ellipse 43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8" name="Ellipse 43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39" name="Ellipse 43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0" name="Ellipse 43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1" name="Ellipse 44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2" name="Ellipse 44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3" name="Ellipse 44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4" name="Ellipse 44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5" name="Ellipse 44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6" name="Ellipse 44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47" name="Gruppieren 446"/>
            <p:cNvGrpSpPr/>
            <p:nvPr/>
          </p:nvGrpSpPr>
          <p:grpSpPr>
            <a:xfrm>
              <a:off x="11671778" y="1354882"/>
              <a:ext cx="720000" cy="15913768"/>
              <a:chOff x="366746" y="1332360"/>
              <a:chExt cx="720000" cy="15913768"/>
            </a:xfrm>
          </p:grpSpPr>
          <p:sp>
            <p:nvSpPr>
              <p:cNvPr id="448" name="Ellipse 44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49" name="Ellipse 44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0" name="Ellipse 44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1" name="Ellipse 45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2" name="Ellipse 45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3" name="Ellipse 45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4" name="Ellipse 45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5" name="Ellipse 45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6" name="Ellipse 45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7" name="Ellipse 45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8" name="Ellipse 45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59" name="Ellipse 45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0" name="Ellipse 45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1" name="Ellipse 46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2" name="Ellipse 46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3" name="Ellipse 46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4" name="Ellipse 46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5" name="Ellipse 46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6" name="Ellipse 46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67" name="Ellipse 46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68" name="Gruppieren 467"/>
            <p:cNvGrpSpPr/>
            <p:nvPr/>
          </p:nvGrpSpPr>
          <p:grpSpPr>
            <a:xfrm>
              <a:off x="12604460" y="1354882"/>
              <a:ext cx="720000" cy="15913768"/>
              <a:chOff x="366746" y="1332360"/>
              <a:chExt cx="720000" cy="15913768"/>
            </a:xfrm>
          </p:grpSpPr>
          <p:sp>
            <p:nvSpPr>
              <p:cNvPr id="469" name="Ellipse 46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0" name="Ellipse 46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1" name="Ellipse 47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2" name="Ellipse 47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3" name="Ellipse 47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4" name="Ellipse 47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5" name="Ellipse 47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6" name="Ellipse 47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7" name="Ellipse 47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8" name="Ellipse 47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79" name="Ellipse 47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0" name="Ellipse 47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1" name="Ellipse 48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2" name="Ellipse 48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3" name="Ellipse 48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4" name="Ellipse 48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5" name="Ellipse 48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6" name="Ellipse 48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7" name="Ellipse 48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88" name="Ellipse 48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489" name="Gruppieren 488"/>
            <p:cNvGrpSpPr/>
            <p:nvPr/>
          </p:nvGrpSpPr>
          <p:grpSpPr>
            <a:xfrm>
              <a:off x="13537142" y="1354882"/>
              <a:ext cx="720000" cy="15913768"/>
              <a:chOff x="366746" y="1332360"/>
              <a:chExt cx="720000" cy="15913768"/>
            </a:xfrm>
          </p:grpSpPr>
          <p:sp>
            <p:nvSpPr>
              <p:cNvPr id="490" name="Ellipse 48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1" name="Ellipse 49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2" name="Ellipse 49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3" name="Ellipse 49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4" name="Ellipse 49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5" name="Ellipse 49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6" name="Ellipse 49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7" name="Ellipse 49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8" name="Ellipse 49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499" name="Ellipse 49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0" name="Ellipse 49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1" name="Ellipse 50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2" name="Ellipse 50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3" name="Ellipse 50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4" name="Ellipse 50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5" name="Ellipse 50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6" name="Ellipse 50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7" name="Ellipse 50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8" name="Ellipse 50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09" name="Ellipse 50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10" name="Gruppieren 509"/>
            <p:cNvGrpSpPr/>
            <p:nvPr/>
          </p:nvGrpSpPr>
          <p:grpSpPr>
            <a:xfrm>
              <a:off x="14469824" y="1354882"/>
              <a:ext cx="720000" cy="15913768"/>
              <a:chOff x="366746" y="1332360"/>
              <a:chExt cx="720000" cy="15913768"/>
            </a:xfrm>
          </p:grpSpPr>
          <p:sp>
            <p:nvSpPr>
              <p:cNvPr id="511" name="Ellipse 51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2" name="Ellipse 51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3" name="Ellipse 51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4" name="Ellipse 51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5" name="Ellipse 51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6" name="Ellipse 51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7" name="Ellipse 51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8" name="Ellipse 51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19" name="Ellipse 51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0" name="Ellipse 51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1" name="Ellipse 52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2" name="Ellipse 52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3" name="Ellipse 52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4" name="Ellipse 52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5" name="Ellipse 52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6" name="Ellipse 52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7" name="Ellipse 52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8" name="Ellipse 52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29" name="Ellipse 52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0" name="Ellipse 52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31" name="Gruppieren 530"/>
            <p:cNvGrpSpPr/>
            <p:nvPr/>
          </p:nvGrpSpPr>
          <p:grpSpPr>
            <a:xfrm>
              <a:off x="15402506" y="1354882"/>
              <a:ext cx="720000" cy="15913768"/>
              <a:chOff x="366746" y="1332360"/>
              <a:chExt cx="720000" cy="15913768"/>
            </a:xfrm>
          </p:grpSpPr>
          <p:sp>
            <p:nvSpPr>
              <p:cNvPr id="532" name="Ellipse 53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3" name="Ellipse 53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4" name="Ellipse 53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5" name="Ellipse 53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6" name="Ellipse 53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7" name="Ellipse 53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8" name="Ellipse 53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39" name="Ellipse 53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0" name="Ellipse 53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1" name="Ellipse 54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2" name="Ellipse 54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3" name="Ellipse 54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4" name="Ellipse 54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5" name="Ellipse 54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6" name="Ellipse 54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7" name="Ellipse 54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8" name="Ellipse 54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49" name="Ellipse 54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0" name="Ellipse 54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1" name="Ellipse 55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52" name="Gruppieren 551"/>
            <p:cNvGrpSpPr/>
            <p:nvPr/>
          </p:nvGrpSpPr>
          <p:grpSpPr>
            <a:xfrm>
              <a:off x="16335188" y="1354882"/>
              <a:ext cx="720000" cy="15913768"/>
              <a:chOff x="366746" y="1332360"/>
              <a:chExt cx="720000" cy="15913768"/>
            </a:xfrm>
          </p:grpSpPr>
          <p:sp>
            <p:nvSpPr>
              <p:cNvPr id="553" name="Ellipse 552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4" name="Ellipse 553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5" name="Ellipse 554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6" name="Ellipse 555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7" name="Ellipse 556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8" name="Ellipse 557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59" name="Ellipse 558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0" name="Ellipse 559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1" name="Ellipse 560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2" name="Ellipse 561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3" name="Ellipse 562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4" name="Ellipse 563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5" name="Ellipse 564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6" name="Ellipse 565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7" name="Ellipse 566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8" name="Ellipse 567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69" name="Ellipse 568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0" name="Ellipse 569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1" name="Ellipse 570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2" name="Ellipse 571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73" name="Gruppieren 572"/>
            <p:cNvGrpSpPr/>
            <p:nvPr/>
          </p:nvGrpSpPr>
          <p:grpSpPr>
            <a:xfrm>
              <a:off x="17267870" y="1354882"/>
              <a:ext cx="720000" cy="15913768"/>
              <a:chOff x="366746" y="1332360"/>
              <a:chExt cx="720000" cy="15913768"/>
            </a:xfrm>
          </p:grpSpPr>
          <p:sp>
            <p:nvSpPr>
              <p:cNvPr id="574" name="Ellipse 573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5" name="Ellipse 574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6" name="Ellipse 575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7" name="Ellipse 576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8" name="Ellipse 577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79" name="Ellipse 578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0" name="Ellipse 579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1" name="Ellipse 580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2" name="Ellipse 581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3" name="Ellipse 582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4" name="Ellipse 583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5" name="Ellipse 584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6" name="Ellipse 585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7" name="Ellipse 586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8" name="Ellipse 587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89" name="Ellipse 588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0" name="Ellipse 589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1" name="Ellipse 590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2" name="Ellipse 591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3" name="Ellipse 592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594" name="Gruppieren 593"/>
            <p:cNvGrpSpPr/>
            <p:nvPr/>
          </p:nvGrpSpPr>
          <p:grpSpPr>
            <a:xfrm>
              <a:off x="18200552" y="1354882"/>
              <a:ext cx="720000" cy="15913768"/>
              <a:chOff x="366746" y="1332360"/>
              <a:chExt cx="720000" cy="15913768"/>
            </a:xfrm>
          </p:grpSpPr>
          <p:sp>
            <p:nvSpPr>
              <p:cNvPr id="595" name="Ellipse 594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6" name="Ellipse 595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7" name="Ellipse 596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8" name="Ellipse 597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599" name="Ellipse 598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0" name="Ellipse 599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1" name="Ellipse 600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2" name="Ellipse 601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3" name="Ellipse 602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4" name="Ellipse 603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5" name="Ellipse 604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6" name="Ellipse 605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7" name="Ellipse 606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8" name="Ellipse 607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09" name="Ellipse 608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0" name="Ellipse 609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1" name="Ellipse 610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2" name="Ellipse 611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3" name="Ellipse 612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4" name="Ellipse 613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15" name="Gruppieren 614"/>
            <p:cNvGrpSpPr/>
            <p:nvPr/>
          </p:nvGrpSpPr>
          <p:grpSpPr>
            <a:xfrm>
              <a:off x="19133234" y="1354882"/>
              <a:ext cx="720000" cy="15913768"/>
              <a:chOff x="366746" y="1332360"/>
              <a:chExt cx="720000" cy="15913768"/>
            </a:xfrm>
          </p:grpSpPr>
          <p:sp>
            <p:nvSpPr>
              <p:cNvPr id="616" name="Ellipse 615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7" name="Ellipse 616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8" name="Ellipse 617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19" name="Ellipse 618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0" name="Ellipse 619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1" name="Ellipse 620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2" name="Ellipse 621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3" name="Ellipse 622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4" name="Ellipse 623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5" name="Ellipse 624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6" name="Ellipse 625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7" name="Ellipse 626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8" name="Ellipse 627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29" name="Ellipse 628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0" name="Ellipse 629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1" name="Ellipse 630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2" name="Ellipse 631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3" name="Ellipse 632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4" name="Ellipse 633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5" name="Ellipse 634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36" name="Gruppieren 635"/>
            <p:cNvGrpSpPr/>
            <p:nvPr/>
          </p:nvGrpSpPr>
          <p:grpSpPr>
            <a:xfrm>
              <a:off x="20065916" y="1354882"/>
              <a:ext cx="720000" cy="15913768"/>
              <a:chOff x="366746" y="1332360"/>
              <a:chExt cx="720000" cy="15913768"/>
            </a:xfrm>
          </p:grpSpPr>
          <p:sp>
            <p:nvSpPr>
              <p:cNvPr id="637" name="Ellipse 636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8" name="Ellipse 637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39" name="Ellipse 638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0" name="Ellipse 639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1" name="Ellipse 640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2" name="Ellipse 641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3" name="Ellipse 642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4" name="Ellipse 643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5" name="Ellipse 644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6" name="Ellipse 645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7" name="Ellipse 646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8" name="Ellipse 647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49" name="Ellipse 648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0" name="Ellipse 649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1" name="Ellipse 650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2" name="Ellipse 651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3" name="Ellipse 652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4" name="Ellipse 653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5" name="Ellipse 654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6" name="Ellipse 655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57" name="Gruppieren 656"/>
            <p:cNvGrpSpPr/>
            <p:nvPr/>
          </p:nvGrpSpPr>
          <p:grpSpPr>
            <a:xfrm>
              <a:off x="20998598" y="1354882"/>
              <a:ext cx="720000" cy="15913768"/>
              <a:chOff x="366746" y="1332360"/>
              <a:chExt cx="720000" cy="15913768"/>
            </a:xfrm>
          </p:grpSpPr>
          <p:sp>
            <p:nvSpPr>
              <p:cNvPr id="658" name="Ellipse 65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59" name="Ellipse 65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0" name="Ellipse 65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1" name="Ellipse 66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2" name="Ellipse 66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3" name="Ellipse 66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4" name="Ellipse 66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5" name="Ellipse 66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6" name="Ellipse 66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7" name="Ellipse 66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8" name="Ellipse 66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69" name="Ellipse 66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0" name="Ellipse 66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1" name="Ellipse 67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2" name="Ellipse 67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3" name="Ellipse 67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4" name="Ellipse 67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5" name="Ellipse 67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6" name="Ellipse 67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77" name="Ellipse 67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78" name="Gruppieren 677"/>
            <p:cNvGrpSpPr/>
            <p:nvPr/>
          </p:nvGrpSpPr>
          <p:grpSpPr>
            <a:xfrm>
              <a:off x="21931280" y="1354882"/>
              <a:ext cx="720000" cy="15913768"/>
              <a:chOff x="366746" y="1332360"/>
              <a:chExt cx="720000" cy="15913768"/>
            </a:xfrm>
          </p:grpSpPr>
          <p:sp>
            <p:nvSpPr>
              <p:cNvPr id="679" name="Ellipse 67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0" name="Ellipse 67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1" name="Ellipse 68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2" name="Ellipse 68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3" name="Ellipse 68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4" name="Ellipse 68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5" name="Ellipse 68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2" name="Ellipse 69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699" name="Gruppieren 698"/>
            <p:cNvGrpSpPr/>
            <p:nvPr/>
          </p:nvGrpSpPr>
          <p:grpSpPr>
            <a:xfrm>
              <a:off x="22863962" y="1354882"/>
              <a:ext cx="720000" cy="15913768"/>
              <a:chOff x="366746" y="1332360"/>
              <a:chExt cx="720000" cy="15913768"/>
            </a:xfrm>
          </p:grpSpPr>
          <p:sp>
            <p:nvSpPr>
              <p:cNvPr id="700" name="Ellipse 69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1" name="Ellipse 70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2" name="Ellipse 70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3" name="Ellipse 70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4" name="Ellipse 70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5" name="Ellipse 70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6" name="Ellipse 70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7" name="Ellipse 70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8" name="Ellipse 70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09" name="Ellipse 70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0" name="Ellipse 70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1" name="Ellipse 71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2" name="Ellipse 71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3" name="Ellipse 71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4" name="Ellipse 71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5" name="Ellipse 71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6" name="Ellipse 71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7" name="Ellipse 71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8" name="Ellipse 71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19" name="Ellipse 71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20" name="Gruppieren 719"/>
            <p:cNvGrpSpPr/>
            <p:nvPr/>
          </p:nvGrpSpPr>
          <p:grpSpPr>
            <a:xfrm>
              <a:off x="23796644" y="1354882"/>
              <a:ext cx="720000" cy="15913768"/>
              <a:chOff x="366746" y="1332360"/>
              <a:chExt cx="720000" cy="15913768"/>
            </a:xfrm>
          </p:grpSpPr>
          <p:sp>
            <p:nvSpPr>
              <p:cNvPr id="721" name="Ellipse 72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2" name="Ellipse 72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3" name="Ellipse 72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4" name="Ellipse 72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5" name="Ellipse 72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6" name="Ellipse 72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7" name="Ellipse 72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8" name="Ellipse 72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29" name="Ellipse 72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0" name="Ellipse 72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1" name="Ellipse 73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2" name="Ellipse 73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3" name="Ellipse 73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4" name="Ellipse 73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5" name="Ellipse 73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6" name="Ellipse 73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7" name="Ellipse 73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8" name="Ellipse 73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39" name="Ellipse 73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0" name="Ellipse 73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741" name="Gruppieren 740"/>
            <p:cNvGrpSpPr/>
            <p:nvPr/>
          </p:nvGrpSpPr>
          <p:grpSpPr>
            <a:xfrm>
              <a:off x="24729326" y="1354882"/>
              <a:ext cx="720000" cy="15913768"/>
              <a:chOff x="366746" y="1332360"/>
              <a:chExt cx="720000" cy="15913768"/>
            </a:xfrm>
          </p:grpSpPr>
          <p:sp>
            <p:nvSpPr>
              <p:cNvPr id="742" name="Ellipse 74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3" name="Ellipse 74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4" name="Ellipse 74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5" name="Ellipse 74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6" name="Ellipse 74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7" name="Ellipse 74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8" name="Ellipse 74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49" name="Ellipse 74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0" name="Ellipse 74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1" name="Ellipse 75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2" name="Ellipse 75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3" name="Ellipse 75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4" name="Ellipse 75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5" name="Ellipse 75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6" name="Ellipse 75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7" name="Ellipse 75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8" name="Ellipse 75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59" name="Ellipse 75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0" name="Ellipse 75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761" name="Ellipse 76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67" name="Gruppieren 866"/>
            <p:cNvGrpSpPr/>
            <p:nvPr/>
          </p:nvGrpSpPr>
          <p:grpSpPr>
            <a:xfrm>
              <a:off x="25662008" y="1354882"/>
              <a:ext cx="720000" cy="15913768"/>
              <a:chOff x="366746" y="1332360"/>
              <a:chExt cx="720000" cy="15913768"/>
            </a:xfrm>
          </p:grpSpPr>
          <p:sp>
            <p:nvSpPr>
              <p:cNvPr id="868" name="Ellipse 867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69" name="Ellipse 868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0" name="Ellipse 869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1" name="Ellipse 870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2" name="Ellipse 871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3" name="Ellipse 872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4" name="Ellipse 873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5" name="Ellipse 874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6" name="Ellipse 875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7" name="Ellipse 876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8" name="Ellipse 877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79" name="Ellipse 878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0" name="Ellipse 879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1" name="Ellipse 880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2" name="Ellipse 881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3" name="Ellipse 882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4" name="Ellipse 883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5" name="Ellipse 884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6" name="Ellipse 885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87" name="Ellipse 886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888" name="Gruppieren 887"/>
            <p:cNvGrpSpPr/>
            <p:nvPr/>
          </p:nvGrpSpPr>
          <p:grpSpPr>
            <a:xfrm>
              <a:off x="26594690" y="1354882"/>
              <a:ext cx="720000" cy="15913768"/>
              <a:chOff x="366746" y="1332360"/>
              <a:chExt cx="720000" cy="15913768"/>
            </a:xfrm>
          </p:grpSpPr>
          <p:sp>
            <p:nvSpPr>
              <p:cNvPr id="889" name="Ellipse 888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0" name="Ellipse 889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1" name="Ellipse 890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2" name="Ellipse 891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3" name="Ellipse 892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4" name="Ellipse 893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5" name="Ellipse 894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6" name="Ellipse 895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7" name="Ellipse 896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8" name="Ellipse 897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899" name="Ellipse 898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0" name="Ellipse 899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1" name="Ellipse 900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2" name="Ellipse 901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3" name="Ellipse 902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4" name="Ellipse 903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5" name="Ellipse 904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6" name="Ellipse 905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7" name="Ellipse 906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08" name="Ellipse 907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09" name="Gruppieren 908"/>
            <p:cNvGrpSpPr/>
            <p:nvPr/>
          </p:nvGrpSpPr>
          <p:grpSpPr>
            <a:xfrm>
              <a:off x="27527372" y="1354882"/>
              <a:ext cx="720000" cy="15913768"/>
              <a:chOff x="366746" y="1332360"/>
              <a:chExt cx="720000" cy="15913768"/>
            </a:xfrm>
          </p:grpSpPr>
          <p:sp>
            <p:nvSpPr>
              <p:cNvPr id="910" name="Ellipse 909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1" name="Ellipse 910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2" name="Ellipse 911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3" name="Ellipse 912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4" name="Ellipse 913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5" name="Ellipse 914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6" name="Ellipse 915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7" name="Ellipse 916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8" name="Ellipse 917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19" name="Ellipse 918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0" name="Ellipse 919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1" name="Ellipse 920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2" name="Ellipse 921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3" name="Ellipse 922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4" name="Ellipse 923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5" name="Ellipse 924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6" name="Ellipse 925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7" name="Ellipse 926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8" name="Ellipse 927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29" name="Ellipse 928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30" name="Gruppieren 929"/>
            <p:cNvGrpSpPr/>
            <p:nvPr/>
          </p:nvGrpSpPr>
          <p:grpSpPr>
            <a:xfrm>
              <a:off x="28460054" y="1354882"/>
              <a:ext cx="720000" cy="15913768"/>
              <a:chOff x="366746" y="1332360"/>
              <a:chExt cx="720000" cy="15913768"/>
            </a:xfrm>
          </p:grpSpPr>
          <p:sp>
            <p:nvSpPr>
              <p:cNvPr id="931" name="Ellipse 930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2" name="Ellipse 931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3" name="Ellipse 932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4" name="Ellipse 933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5" name="Ellipse 934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6" name="Ellipse 935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7" name="Ellipse 936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8" name="Ellipse 937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39" name="Ellipse 938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0" name="Ellipse 939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1" name="Ellipse 940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2" name="Ellipse 941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3" name="Ellipse 942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4" name="Ellipse 943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5" name="Ellipse 944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6" name="Ellipse 945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7" name="Ellipse 946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8" name="Ellipse 947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49" name="Ellipse 948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0" name="Ellipse 949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grpSp>
          <p:nvGrpSpPr>
            <p:cNvPr id="951" name="Gruppieren 950"/>
            <p:cNvGrpSpPr/>
            <p:nvPr/>
          </p:nvGrpSpPr>
          <p:grpSpPr>
            <a:xfrm>
              <a:off x="29392746" y="1354882"/>
              <a:ext cx="720000" cy="15913768"/>
              <a:chOff x="366746" y="1332360"/>
              <a:chExt cx="720000" cy="15913768"/>
            </a:xfrm>
          </p:grpSpPr>
          <p:sp>
            <p:nvSpPr>
              <p:cNvPr id="952" name="Ellipse 951"/>
              <p:cNvSpPr/>
              <p:nvPr/>
            </p:nvSpPr>
            <p:spPr>
              <a:xfrm>
                <a:off x="366746" y="1652612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3" name="Ellipse 952"/>
              <p:cNvSpPr/>
              <p:nvPr/>
            </p:nvSpPr>
            <p:spPr>
              <a:xfrm>
                <a:off x="366746" y="1572645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4" name="Ellipse 953"/>
              <p:cNvSpPr/>
              <p:nvPr/>
            </p:nvSpPr>
            <p:spPr>
              <a:xfrm>
                <a:off x="366746" y="1492678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5" name="Ellipse 954"/>
              <p:cNvSpPr/>
              <p:nvPr/>
            </p:nvSpPr>
            <p:spPr>
              <a:xfrm>
                <a:off x="366746" y="1412711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6" name="Ellipse 955"/>
              <p:cNvSpPr/>
              <p:nvPr/>
            </p:nvSpPr>
            <p:spPr>
              <a:xfrm>
                <a:off x="366746" y="1332744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7" name="Ellipse 956"/>
              <p:cNvSpPr/>
              <p:nvPr/>
            </p:nvSpPr>
            <p:spPr>
              <a:xfrm>
                <a:off x="366746" y="1252776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8" name="Ellipse 957"/>
              <p:cNvSpPr/>
              <p:nvPr/>
            </p:nvSpPr>
            <p:spPr>
              <a:xfrm>
                <a:off x="366746" y="1172809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59" name="Ellipse 958"/>
              <p:cNvSpPr/>
              <p:nvPr/>
            </p:nvSpPr>
            <p:spPr>
              <a:xfrm>
                <a:off x="366746" y="1092842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0" name="Ellipse 959"/>
              <p:cNvSpPr/>
              <p:nvPr/>
            </p:nvSpPr>
            <p:spPr>
              <a:xfrm>
                <a:off x="366746" y="1012875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1" name="Ellipse 960"/>
              <p:cNvSpPr/>
              <p:nvPr/>
            </p:nvSpPr>
            <p:spPr>
              <a:xfrm>
                <a:off x="366746" y="932908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2" name="Ellipse 961"/>
              <p:cNvSpPr/>
              <p:nvPr/>
            </p:nvSpPr>
            <p:spPr>
              <a:xfrm>
                <a:off x="366746" y="852940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3" name="Ellipse 962"/>
              <p:cNvSpPr/>
              <p:nvPr/>
            </p:nvSpPr>
            <p:spPr>
              <a:xfrm>
                <a:off x="366746" y="772973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4" name="Ellipse 963"/>
              <p:cNvSpPr/>
              <p:nvPr/>
            </p:nvSpPr>
            <p:spPr>
              <a:xfrm>
                <a:off x="366746" y="693006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5" name="Ellipse 964"/>
              <p:cNvSpPr/>
              <p:nvPr/>
            </p:nvSpPr>
            <p:spPr>
              <a:xfrm>
                <a:off x="366746" y="613039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6" name="Ellipse 965"/>
              <p:cNvSpPr/>
              <p:nvPr/>
            </p:nvSpPr>
            <p:spPr>
              <a:xfrm>
                <a:off x="366746" y="533072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7" name="Ellipse 966"/>
              <p:cNvSpPr/>
              <p:nvPr/>
            </p:nvSpPr>
            <p:spPr>
              <a:xfrm>
                <a:off x="366746" y="4531048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8" name="Ellipse 967"/>
              <p:cNvSpPr/>
              <p:nvPr/>
            </p:nvSpPr>
            <p:spPr>
              <a:xfrm>
                <a:off x="366746" y="3731376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69" name="Ellipse 968"/>
              <p:cNvSpPr/>
              <p:nvPr/>
            </p:nvSpPr>
            <p:spPr>
              <a:xfrm>
                <a:off x="366746" y="2931704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0" name="Ellipse 969"/>
              <p:cNvSpPr/>
              <p:nvPr/>
            </p:nvSpPr>
            <p:spPr>
              <a:xfrm>
                <a:off x="366746" y="2132032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  <p:sp>
            <p:nvSpPr>
              <p:cNvPr id="971" name="Ellipse 970"/>
              <p:cNvSpPr/>
              <p:nvPr/>
            </p:nvSpPr>
            <p:spPr>
              <a:xfrm>
                <a:off x="366746" y="1332360"/>
                <a:ext cx="720000" cy="720000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600">
                  <a:latin typeface="Fira Sans Black" pitchFamily="34" charset="0"/>
                </a:endParaRPr>
              </a:p>
            </p:txBody>
          </p:sp>
        </p:grpSp>
        <p:sp>
          <p:nvSpPr>
            <p:cNvPr id="981" name="Textfeld 980"/>
            <p:cNvSpPr txBox="1"/>
            <p:nvPr/>
          </p:nvSpPr>
          <p:spPr>
            <a:xfrm>
              <a:off x="6788706" y="76171"/>
              <a:ext cx="167025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A Chart </a:t>
              </a:r>
              <a:r>
                <a:rPr lang="de-DE" sz="7200" spc="140" dirty="0" err="1" smtClean="0">
                  <a:solidFill>
                    <a:srgbClr val="006974"/>
                  </a:solidFill>
                  <a:latin typeface="Fira Sans Black" pitchFamily="34" charset="0"/>
                </a:rPr>
                <a:t>of</a:t>
              </a:r>
              <a:r>
                <a:rPr lang="de-DE" sz="7200" spc="140" dirty="0" smtClean="0">
                  <a:solidFill>
                    <a:srgbClr val="006974"/>
                  </a:solidFill>
                  <a:latin typeface="Fira Sans Black" pitchFamily="34" charset="0"/>
                </a:rPr>
                <a:t> Charts</a:t>
              </a:r>
              <a:endParaRPr lang="de-DE" sz="7200" spc="140" dirty="0">
                <a:solidFill>
                  <a:srgbClr val="006974"/>
                </a:solidFill>
                <a:latin typeface="Fira Sans Black" pitchFamily="34" charset="0"/>
              </a:endParaRPr>
            </a:p>
          </p:txBody>
        </p:sp>
      </p:grpSp>
      <p:sp>
        <p:nvSpPr>
          <p:cNvPr id="982" name="Textfeld 981"/>
          <p:cNvSpPr txBox="1"/>
          <p:nvPr/>
        </p:nvSpPr>
        <p:spPr>
          <a:xfrm>
            <a:off x="102949" y="20799920"/>
            <a:ext cx="1566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Idea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and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design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by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Cédric Scherer</a:t>
            </a:r>
          </a:p>
          <a:p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Pictograms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taken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from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www.visualizationuniverse.com,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created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de-DE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by</a:t>
            </a:r>
            <a:r>
              <a:rPr lang="de-DE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Anna Vital,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Mark Vital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and Alexander </a:t>
            </a:r>
            <a:r>
              <a:rPr lang="en-US" sz="1200" b="1" dirty="0" err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Vushkan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 with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the assistance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of the Google News Lab: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Simon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Rogers and Alberto 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Cairo for </a:t>
            </a:r>
            <a:r>
              <a:rPr lang="en-US" sz="1200" b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art </a:t>
            </a:r>
            <a:r>
              <a:rPr lang="en-US" sz="1200" b="1" smtClean="0">
                <a:solidFill>
                  <a:schemeClr val="bg1">
                    <a:lumMod val="50000"/>
                  </a:schemeClr>
                </a:solidFill>
                <a:latin typeface="Fira Sans Extra Condensed" pitchFamily="34" charset="0"/>
              </a:rPr>
              <a:t>direction.</a:t>
            </a:r>
            <a:endParaRPr lang="de-DE" sz="1200" b="1" dirty="0">
              <a:solidFill>
                <a:schemeClr val="bg1">
                  <a:lumMod val="50000"/>
                </a:schemeClr>
              </a:solidFill>
              <a:latin typeface="Fira Sans Extra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21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Benutzerdefiniert</PresentationFormat>
  <Paragraphs>41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Cédric Scherer</dc:creator>
  <cp:lastModifiedBy>Cédric Scherer</cp:lastModifiedBy>
  <cp:revision>33</cp:revision>
  <dcterms:created xsi:type="dcterms:W3CDTF">2019-09-11T16:00:28Z</dcterms:created>
  <dcterms:modified xsi:type="dcterms:W3CDTF">2019-10-11T11:27:05Z</dcterms:modified>
</cp:coreProperties>
</file>