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6" r:id="rId5"/>
  </p:sldMasterIdLst>
  <p:sldIdLst>
    <p:sldId id="256" r:id="rId6"/>
    <p:sldId id="263" r:id="rId7"/>
    <p:sldId id="264" r:id="rId8"/>
    <p:sldId id="260" r:id="rId9"/>
    <p:sldId id="262" r:id="rId10"/>
  </p:sldIdLst>
  <p:sldSz cx="12192000" cy="6858000"/>
  <p:notesSz cx="6858000" cy="9144000"/>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53F649-224C-4628-A6F2-40654ED9FF5D}" v="967" dt="2020-08-21T02:55:16.773"/>
    <p1510:client id="{03C27F0C-8A5B-4C52-B837-89C20F0FCB44}" v="48" dt="2020-08-23T05:51:12.951"/>
    <p1510:client id="{74582703-2D1B-41A9-9A4F-526E6E19E273}" v="212" dt="2020-09-11T03:20:42.156"/>
    <p1510:client id="{D41FB79B-2CA0-4F46-3C1D-B345932CB76E}" v="261" dt="2020-09-11T03:07:29.8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6/11/relationships/changesInfo" Target="changesInfos/changesInfo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ava Das" userId="S::arunava.das@lntinfotech.com::b6661370-cd05-4c79-8762-9701b8bdab6f" providerId="AD" clId="Web-{03C27F0C-8A5B-4C52-B837-89C20F0FCB44}"/>
    <pc:docChg chg="modSld">
      <pc:chgData name="Arunava Das" userId="S::arunava.das@lntinfotech.com::b6661370-cd05-4c79-8762-9701b8bdab6f" providerId="AD" clId="Web-{03C27F0C-8A5B-4C52-B837-89C20F0FCB44}" dt="2020-08-23T05:51:12.951" v="46" actId="20577"/>
      <pc:docMkLst>
        <pc:docMk/>
      </pc:docMkLst>
      <pc:sldChg chg="modSp">
        <pc:chgData name="Arunava Das" userId="S::arunava.das@lntinfotech.com::b6661370-cd05-4c79-8762-9701b8bdab6f" providerId="AD" clId="Web-{03C27F0C-8A5B-4C52-B837-89C20F0FCB44}" dt="2020-08-23T05:50:20.887" v="30" actId="20577"/>
        <pc:sldMkLst>
          <pc:docMk/>
          <pc:sldMk cId="2656065633" sldId="256"/>
        </pc:sldMkLst>
        <pc:spChg chg="mod">
          <ac:chgData name="Arunava Das" userId="S::arunava.das@lntinfotech.com::b6661370-cd05-4c79-8762-9701b8bdab6f" providerId="AD" clId="Web-{03C27F0C-8A5B-4C52-B837-89C20F0FCB44}" dt="2020-08-23T05:50:20.887" v="30" actId="20577"/>
          <ac:spMkLst>
            <pc:docMk/>
            <pc:sldMk cId="2656065633" sldId="256"/>
            <ac:spMk id="2" creationId="{72A4024E-2083-4948-966E-CEFA4F6A5917}"/>
          </ac:spMkLst>
        </pc:spChg>
        <pc:spChg chg="mod">
          <ac:chgData name="Arunava Das" userId="S::arunava.das@lntinfotech.com::b6661370-cd05-4c79-8762-9701b8bdab6f" providerId="AD" clId="Web-{03C27F0C-8A5B-4C52-B837-89C20F0FCB44}" dt="2020-08-23T05:49:57.528" v="16" actId="20577"/>
          <ac:spMkLst>
            <pc:docMk/>
            <pc:sldMk cId="2656065633" sldId="256"/>
            <ac:spMk id="3" creationId="{26889F90-0568-4371-8839-84BB3DD47F81}"/>
          </ac:spMkLst>
        </pc:spChg>
      </pc:sldChg>
      <pc:sldChg chg="modSp">
        <pc:chgData name="Arunava Das" userId="S::arunava.das@lntinfotech.com::b6661370-cd05-4c79-8762-9701b8bdab6f" providerId="AD" clId="Web-{03C27F0C-8A5B-4C52-B837-89C20F0FCB44}" dt="2020-08-23T05:50:44.700" v="39" actId="20577"/>
        <pc:sldMkLst>
          <pc:docMk/>
          <pc:sldMk cId="763457874" sldId="258"/>
        </pc:sldMkLst>
        <pc:spChg chg="mod">
          <ac:chgData name="Arunava Das" userId="S::arunava.das@lntinfotech.com::b6661370-cd05-4c79-8762-9701b8bdab6f" providerId="AD" clId="Web-{03C27F0C-8A5B-4C52-B837-89C20F0FCB44}" dt="2020-08-23T05:50:44.700" v="39" actId="20577"/>
          <ac:spMkLst>
            <pc:docMk/>
            <pc:sldMk cId="763457874" sldId="258"/>
            <ac:spMk id="2" creationId="{04009940-2151-42DB-A26F-63C05DC5AF20}"/>
          </ac:spMkLst>
        </pc:spChg>
        <pc:spChg chg="mod">
          <ac:chgData name="Arunava Das" userId="S::arunava.das@lntinfotech.com::b6661370-cd05-4c79-8762-9701b8bdab6f" providerId="AD" clId="Web-{03C27F0C-8A5B-4C52-B837-89C20F0FCB44}" dt="2020-08-23T05:50:37.888" v="36" actId="20577"/>
          <ac:spMkLst>
            <pc:docMk/>
            <pc:sldMk cId="763457874" sldId="258"/>
            <ac:spMk id="3" creationId="{0A34B847-E3D4-4E5A-8604-57594BFC8070}"/>
          </ac:spMkLst>
        </pc:spChg>
      </pc:sldChg>
      <pc:sldChg chg="modSp">
        <pc:chgData name="Arunava Das" userId="S::arunava.das@lntinfotech.com::b6661370-cd05-4c79-8762-9701b8bdab6f" providerId="AD" clId="Web-{03C27F0C-8A5B-4C52-B837-89C20F0FCB44}" dt="2020-08-23T05:51:12.951" v="46" actId="20577"/>
        <pc:sldMkLst>
          <pc:docMk/>
          <pc:sldMk cId="358247177" sldId="259"/>
        </pc:sldMkLst>
        <pc:spChg chg="mod">
          <ac:chgData name="Arunava Das" userId="S::arunava.das@lntinfotech.com::b6661370-cd05-4c79-8762-9701b8bdab6f" providerId="AD" clId="Web-{03C27F0C-8A5B-4C52-B837-89C20F0FCB44}" dt="2020-08-23T05:50:55.575" v="42" actId="20577"/>
          <ac:spMkLst>
            <pc:docMk/>
            <pc:sldMk cId="358247177" sldId="259"/>
            <ac:spMk id="2" creationId="{F9690900-4F52-4326-84CB-BE7BE8BC0F32}"/>
          </ac:spMkLst>
        </pc:spChg>
        <pc:spChg chg="mod">
          <ac:chgData name="Arunava Das" userId="S::arunava.das@lntinfotech.com::b6661370-cd05-4c79-8762-9701b8bdab6f" providerId="AD" clId="Web-{03C27F0C-8A5B-4C52-B837-89C20F0FCB44}" dt="2020-08-23T05:51:05.872" v="45" actId="20577"/>
          <ac:spMkLst>
            <pc:docMk/>
            <pc:sldMk cId="358247177" sldId="259"/>
            <ac:spMk id="3" creationId="{446175BA-215A-4B04-9BD4-B370A683600A}"/>
          </ac:spMkLst>
        </pc:spChg>
        <pc:spChg chg="mod">
          <ac:chgData name="Arunava Das" userId="S::arunava.das@lntinfotech.com::b6661370-cd05-4c79-8762-9701b8bdab6f" providerId="AD" clId="Web-{03C27F0C-8A5B-4C52-B837-89C20F0FCB44}" dt="2020-08-23T05:51:12.951" v="46" actId="20577"/>
          <ac:spMkLst>
            <pc:docMk/>
            <pc:sldMk cId="358247177" sldId="259"/>
            <ac:spMk id="4" creationId="{0A5FD861-397A-4DA3-8ACC-FE36B30906EC}"/>
          </ac:spMkLst>
        </pc:spChg>
      </pc:sldChg>
    </pc:docChg>
  </pc:docChgLst>
  <pc:docChgLst>
    <pc:chgData name="Arunava Das" userId="S::arunava.das@lntinfotech.com::b6661370-cd05-4c79-8762-9701b8bdab6f" providerId="AD" clId="Web-{74582703-2D1B-41A9-9A4F-526E6E19E273}"/>
    <pc:docChg chg="addSld delSld modSld">
      <pc:chgData name="Arunava Das" userId="S::arunava.das@lntinfotech.com::b6661370-cd05-4c79-8762-9701b8bdab6f" providerId="AD" clId="Web-{74582703-2D1B-41A9-9A4F-526E6E19E273}" dt="2020-09-11T03:20:42.156" v="210" actId="20577"/>
      <pc:docMkLst>
        <pc:docMk/>
      </pc:docMkLst>
      <pc:sldChg chg="del">
        <pc:chgData name="Arunava Das" userId="S::arunava.das@lntinfotech.com::b6661370-cd05-4c79-8762-9701b8bdab6f" providerId="AD" clId="Web-{74582703-2D1B-41A9-9A4F-526E6E19E273}" dt="2020-09-11T03:19:45.826" v="186"/>
        <pc:sldMkLst>
          <pc:docMk/>
          <pc:sldMk cId="3175034801" sldId="257"/>
        </pc:sldMkLst>
      </pc:sldChg>
      <pc:sldChg chg="modSp">
        <pc:chgData name="Arunava Das" userId="S::arunava.das@lntinfotech.com::b6661370-cd05-4c79-8762-9701b8bdab6f" providerId="AD" clId="Web-{74582703-2D1B-41A9-9A4F-526E6E19E273}" dt="2020-09-11T03:13:20.615" v="90" actId="20577"/>
        <pc:sldMkLst>
          <pc:docMk/>
          <pc:sldMk cId="763457874" sldId="258"/>
        </pc:sldMkLst>
        <pc:spChg chg="mod">
          <ac:chgData name="Arunava Das" userId="S::arunava.das@lntinfotech.com::b6661370-cd05-4c79-8762-9701b8bdab6f" providerId="AD" clId="Web-{74582703-2D1B-41A9-9A4F-526E6E19E273}" dt="2020-09-11T03:13:20.615" v="90" actId="20577"/>
          <ac:spMkLst>
            <pc:docMk/>
            <pc:sldMk cId="763457874" sldId="258"/>
            <ac:spMk id="2" creationId="{04009940-2151-42DB-A26F-63C05DC5AF20}"/>
          </ac:spMkLst>
        </pc:spChg>
      </pc:sldChg>
      <pc:sldChg chg="modSp">
        <pc:chgData name="Arunava Das" userId="S::arunava.das@lntinfotech.com::b6661370-cd05-4c79-8762-9701b8bdab6f" providerId="AD" clId="Web-{74582703-2D1B-41A9-9A4F-526E6E19E273}" dt="2020-09-11T03:18:07.168" v="156" actId="20577"/>
        <pc:sldMkLst>
          <pc:docMk/>
          <pc:sldMk cId="358247177" sldId="259"/>
        </pc:sldMkLst>
        <pc:spChg chg="mod">
          <ac:chgData name="Arunava Das" userId="S::arunava.das@lntinfotech.com::b6661370-cd05-4c79-8762-9701b8bdab6f" providerId="AD" clId="Web-{74582703-2D1B-41A9-9A4F-526E6E19E273}" dt="2020-09-11T03:18:07.168" v="156" actId="20577"/>
          <ac:spMkLst>
            <pc:docMk/>
            <pc:sldMk cId="358247177" sldId="259"/>
            <ac:spMk id="3" creationId="{446175BA-215A-4B04-9BD4-B370A683600A}"/>
          </ac:spMkLst>
        </pc:spChg>
      </pc:sldChg>
      <pc:sldChg chg="modSp">
        <pc:chgData name="Arunava Das" userId="S::arunava.das@lntinfotech.com::b6661370-cd05-4c79-8762-9701b8bdab6f" providerId="AD" clId="Web-{74582703-2D1B-41A9-9A4F-526E6E19E273}" dt="2020-09-11T03:14:31.929" v="117" actId="20577"/>
        <pc:sldMkLst>
          <pc:docMk/>
          <pc:sldMk cId="1396546715" sldId="260"/>
        </pc:sldMkLst>
        <pc:spChg chg="mod">
          <ac:chgData name="Arunava Das" userId="S::arunava.das@lntinfotech.com::b6661370-cd05-4c79-8762-9701b8bdab6f" providerId="AD" clId="Web-{74582703-2D1B-41A9-9A4F-526E6E19E273}" dt="2020-09-11T03:14:31.929" v="117" actId="20577"/>
          <ac:spMkLst>
            <pc:docMk/>
            <pc:sldMk cId="1396546715" sldId="260"/>
            <ac:spMk id="2" creationId="{42B6CF8F-B914-45A6-A66D-04225C11800F}"/>
          </ac:spMkLst>
        </pc:spChg>
        <pc:spChg chg="mod">
          <ac:chgData name="Arunava Das" userId="S::arunava.das@lntinfotech.com::b6661370-cd05-4c79-8762-9701b8bdab6f" providerId="AD" clId="Web-{74582703-2D1B-41A9-9A4F-526E6E19E273}" dt="2020-09-11T03:12:36.004" v="84" actId="1076"/>
          <ac:spMkLst>
            <pc:docMk/>
            <pc:sldMk cId="1396546715" sldId="260"/>
            <ac:spMk id="3" creationId="{720E5214-CAA6-4BD5-8FB8-61CBC1E65ACF}"/>
          </ac:spMkLst>
        </pc:spChg>
      </pc:sldChg>
      <pc:sldChg chg="modSp new">
        <pc:chgData name="Arunava Das" userId="S::arunava.das@lntinfotech.com::b6661370-cd05-4c79-8762-9701b8bdab6f" providerId="AD" clId="Web-{74582703-2D1B-41A9-9A4F-526E6E19E273}" dt="2020-09-11T03:19:12.623" v="185" actId="20577"/>
        <pc:sldMkLst>
          <pc:docMk/>
          <pc:sldMk cId="331767648" sldId="261"/>
        </pc:sldMkLst>
        <pc:spChg chg="mod">
          <ac:chgData name="Arunava Das" userId="S::arunava.das@lntinfotech.com::b6661370-cd05-4c79-8762-9701b8bdab6f" providerId="AD" clId="Web-{74582703-2D1B-41A9-9A4F-526E6E19E273}" dt="2020-09-11T03:19:12.623" v="185" actId="20577"/>
          <ac:spMkLst>
            <pc:docMk/>
            <pc:sldMk cId="331767648" sldId="261"/>
            <ac:spMk id="2" creationId="{22E6EB2B-D109-471F-866D-26FB774EE3E4}"/>
          </ac:spMkLst>
        </pc:spChg>
        <pc:spChg chg="mod">
          <ac:chgData name="Arunava Das" userId="S::arunava.das@lntinfotech.com::b6661370-cd05-4c79-8762-9701b8bdab6f" providerId="AD" clId="Web-{74582703-2D1B-41A9-9A4F-526E6E19E273}" dt="2020-09-11T03:13:36.053" v="98" actId="20577"/>
          <ac:spMkLst>
            <pc:docMk/>
            <pc:sldMk cId="331767648" sldId="261"/>
            <ac:spMk id="3" creationId="{ED0C077B-EDEA-42F0-AA25-FA3B1F96E169}"/>
          </ac:spMkLst>
        </pc:spChg>
      </pc:sldChg>
      <pc:sldChg chg="modSp new">
        <pc:chgData name="Arunava Das" userId="S::arunava.das@lntinfotech.com::b6661370-cd05-4c79-8762-9701b8bdab6f" providerId="AD" clId="Web-{74582703-2D1B-41A9-9A4F-526E6E19E273}" dt="2020-09-11T03:20:41.281" v="209" actId="20577"/>
        <pc:sldMkLst>
          <pc:docMk/>
          <pc:sldMk cId="379091656" sldId="262"/>
        </pc:sldMkLst>
        <pc:spChg chg="mod">
          <ac:chgData name="Arunava Das" userId="S::arunava.das@lntinfotech.com::b6661370-cd05-4c79-8762-9701b8bdab6f" providerId="AD" clId="Web-{74582703-2D1B-41A9-9A4F-526E6E19E273}" dt="2020-09-11T03:20:41.281" v="209" actId="20577"/>
          <ac:spMkLst>
            <pc:docMk/>
            <pc:sldMk cId="379091656" sldId="262"/>
            <ac:spMk id="2" creationId="{0FAF9753-DBEE-4BD1-ABD9-A9A739C8AF99}"/>
          </ac:spMkLst>
        </pc:spChg>
      </pc:sldChg>
    </pc:docChg>
  </pc:docChgLst>
  <pc:docChgLst>
    <pc:chgData name="Arunava Das" userId="S::arunava.das@lntinfotech.com::b6661370-cd05-4c79-8762-9701b8bdab6f" providerId="AD" clId="Web-{0153F649-224C-4628-A6F2-40654ED9FF5D}"/>
    <pc:docChg chg="modSld">
      <pc:chgData name="Arunava Das" userId="S::arunava.das@lntinfotech.com::b6661370-cd05-4c79-8762-9701b8bdab6f" providerId="AD" clId="Web-{0153F649-224C-4628-A6F2-40654ED9FF5D}" dt="2020-08-21T02:55:16.773" v="962" actId="20577"/>
      <pc:docMkLst>
        <pc:docMk/>
      </pc:docMkLst>
      <pc:sldChg chg="modSp">
        <pc:chgData name="Arunava Das" userId="S::arunava.das@lntinfotech.com::b6661370-cd05-4c79-8762-9701b8bdab6f" providerId="AD" clId="Web-{0153F649-224C-4628-A6F2-40654ED9FF5D}" dt="2020-08-21T02:41:40.476" v="60" actId="20577"/>
        <pc:sldMkLst>
          <pc:docMk/>
          <pc:sldMk cId="2656065633" sldId="256"/>
        </pc:sldMkLst>
        <pc:spChg chg="mod">
          <ac:chgData name="Arunava Das" userId="S::arunava.das@lntinfotech.com::b6661370-cd05-4c79-8762-9701b8bdab6f" providerId="AD" clId="Web-{0153F649-224C-4628-A6F2-40654ED9FF5D}" dt="2020-08-21T02:41:26.850" v="57" actId="20577"/>
          <ac:spMkLst>
            <pc:docMk/>
            <pc:sldMk cId="2656065633" sldId="256"/>
            <ac:spMk id="2" creationId="{72A4024E-2083-4948-966E-CEFA4F6A5917}"/>
          </ac:spMkLst>
        </pc:spChg>
        <pc:spChg chg="mod">
          <ac:chgData name="Arunava Das" userId="S::arunava.das@lntinfotech.com::b6661370-cd05-4c79-8762-9701b8bdab6f" providerId="AD" clId="Web-{0153F649-224C-4628-A6F2-40654ED9FF5D}" dt="2020-08-21T02:41:40.476" v="60" actId="20577"/>
          <ac:spMkLst>
            <pc:docMk/>
            <pc:sldMk cId="2656065633" sldId="256"/>
            <ac:spMk id="3" creationId="{26889F90-0568-4371-8839-84BB3DD47F81}"/>
          </ac:spMkLst>
        </pc:spChg>
      </pc:sldChg>
      <pc:sldChg chg="modSp">
        <pc:chgData name="Arunava Das" userId="S::arunava.das@lntinfotech.com::b6661370-cd05-4c79-8762-9701b8bdab6f" providerId="AD" clId="Web-{0153F649-224C-4628-A6F2-40654ED9FF5D}" dt="2020-08-21T02:47:00.082" v="366" actId="20577"/>
        <pc:sldMkLst>
          <pc:docMk/>
          <pc:sldMk cId="763457874" sldId="258"/>
        </pc:sldMkLst>
        <pc:spChg chg="mod">
          <ac:chgData name="Arunava Das" userId="S::arunava.das@lntinfotech.com::b6661370-cd05-4c79-8762-9701b8bdab6f" providerId="AD" clId="Web-{0153F649-224C-4628-A6F2-40654ED9FF5D}" dt="2020-08-21T02:46:52.675" v="365" actId="20577"/>
          <ac:spMkLst>
            <pc:docMk/>
            <pc:sldMk cId="763457874" sldId="258"/>
            <ac:spMk id="2" creationId="{04009940-2151-42DB-A26F-63C05DC5AF20}"/>
          </ac:spMkLst>
        </pc:spChg>
        <pc:spChg chg="mod">
          <ac:chgData name="Arunava Das" userId="S::arunava.das@lntinfotech.com::b6661370-cd05-4c79-8762-9701b8bdab6f" providerId="AD" clId="Web-{0153F649-224C-4628-A6F2-40654ED9FF5D}" dt="2020-08-21T02:47:00.082" v="366" actId="20577"/>
          <ac:spMkLst>
            <pc:docMk/>
            <pc:sldMk cId="763457874" sldId="258"/>
            <ac:spMk id="3" creationId="{0A34B847-E3D4-4E5A-8604-57594BFC8070}"/>
          </ac:spMkLst>
        </pc:spChg>
      </pc:sldChg>
      <pc:sldChg chg="modSp">
        <pc:chgData name="Arunava Das" userId="S::arunava.das@lntinfotech.com::b6661370-cd05-4c79-8762-9701b8bdab6f" providerId="AD" clId="Web-{0153F649-224C-4628-A6F2-40654ED9FF5D}" dt="2020-08-21T02:55:16.773" v="962" actId="20577"/>
        <pc:sldMkLst>
          <pc:docMk/>
          <pc:sldMk cId="358247177" sldId="259"/>
        </pc:sldMkLst>
        <pc:spChg chg="mod">
          <ac:chgData name="Arunava Das" userId="S::arunava.das@lntinfotech.com::b6661370-cd05-4c79-8762-9701b8bdab6f" providerId="AD" clId="Web-{0153F649-224C-4628-A6F2-40654ED9FF5D}" dt="2020-08-21T02:47:31.146" v="374" actId="20577"/>
          <ac:spMkLst>
            <pc:docMk/>
            <pc:sldMk cId="358247177" sldId="259"/>
            <ac:spMk id="2" creationId="{F9690900-4F52-4326-84CB-BE7BE8BC0F32}"/>
          </ac:spMkLst>
        </pc:spChg>
        <pc:spChg chg="mod">
          <ac:chgData name="Arunava Das" userId="S::arunava.das@lntinfotech.com::b6661370-cd05-4c79-8762-9701b8bdab6f" providerId="AD" clId="Web-{0153F649-224C-4628-A6F2-40654ED9FF5D}" dt="2020-08-21T02:51:38.765" v="769" actId="20577"/>
          <ac:spMkLst>
            <pc:docMk/>
            <pc:sldMk cId="358247177" sldId="259"/>
            <ac:spMk id="3" creationId="{446175BA-215A-4B04-9BD4-B370A683600A}"/>
          </ac:spMkLst>
        </pc:spChg>
        <pc:spChg chg="mod">
          <ac:chgData name="Arunava Das" userId="S::arunava.das@lntinfotech.com::b6661370-cd05-4c79-8762-9701b8bdab6f" providerId="AD" clId="Web-{0153F649-224C-4628-A6F2-40654ED9FF5D}" dt="2020-08-21T02:55:16.773" v="962" actId="20577"/>
          <ac:spMkLst>
            <pc:docMk/>
            <pc:sldMk cId="358247177" sldId="259"/>
            <ac:spMk id="4" creationId="{0A5FD861-397A-4DA3-8ACC-FE36B30906EC}"/>
          </ac:spMkLst>
        </pc:spChg>
      </pc:sldChg>
    </pc:docChg>
  </pc:docChgLst>
  <pc:docChgLst>
    <pc:chgData name="Arunava Das" userId="S::arunava.das@lntinfotech.com::b6661370-cd05-4c79-8762-9701b8bdab6f" providerId="AD" clId="Web-{D41FB79B-2CA0-4F46-3C1D-B345932CB76E}"/>
    <pc:docChg chg="addSld modSld">
      <pc:chgData name="Arunava Das" userId="S::arunava.das@lntinfotech.com::b6661370-cd05-4c79-8762-9701b8bdab6f" providerId="AD" clId="Web-{D41FB79B-2CA0-4F46-3C1D-B345932CB76E}" dt="2020-09-11T03:07:29.824" v="259" actId="20577"/>
      <pc:docMkLst>
        <pc:docMk/>
      </pc:docMkLst>
      <pc:sldChg chg="modSp">
        <pc:chgData name="Arunava Das" userId="S::arunava.das@lntinfotech.com::b6661370-cd05-4c79-8762-9701b8bdab6f" providerId="AD" clId="Web-{D41FB79B-2CA0-4F46-3C1D-B345932CB76E}" dt="2020-09-11T02:58:01.689" v="20" actId="20577"/>
        <pc:sldMkLst>
          <pc:docMk/>
          <pc:sldMk cId="2656065633" sldId="256"/>
        </pc:sldMkLst>
        <pc:spChg chg="mod">
          <ac:chgData name="Arunava Das" userId="S::arunava.das@lntinfotech.com::b6661370-cd05-4c79-8762-9701b8bdab6f" providerId="AD" clId="Web-{D41FB79B-2CA0-4F46-3C1D-B345932CB76E}" dt="2020-09-11T02:57:54.017" v="17" actId="20577"/>
          <ac:spMkLst>
            <pc:docMk/>
            <pc:sldMk cId="2656065633" sldId="256"/>
            <ac:spMk id="2" creationId="{72A4024E-2083-4948-966E-CEFA4F6A5917}"/>
          </ac:spMkLst>
        </pc:spChg>
        <pc:spChg chg="mod">
          <ac:chgData name="Arunava Das" userId="S::arunava.das@lntinfotech.com::b6661370-cd05-4c79-8762-9701b8bdab6f" providerId="AD" clId="Web-{D41FB79B-2CA0-4F46-3C1D-B345932CB76E}" dt="2020-09-11T02:58:01.689" v="20" actId="20577"/>
          <ac:spMkLst>
            <pc:docMk/>
            <pc:sldMk cId="2656065633" sldId="256"/>
            <ac:spMk id="3" creationId="{26889F90-0568-4371-8839-84BB3DD47F81}"/>
          </ac:spMkLst>
        </pc:spChg>
      </pc:sldChg>
      <pc:sldChg chg="modSp">
        <pc:chgData name="Arunava Das" userId="S::arunava.das@lntinfotech.com::b6661370-cd05-4c79-8762-9701b8bdab6f" providerId="AD" clId="Web-{D41FB79B-2CA0-4F46-3C1D-B345932CB76E}" dt="2020-09-11T03:00:10.910" v="75" actId="1076"/>
        <pc:sldMkLst>
          <pc:docMk/>
          <pc:sldMk cId="763457874" sldId="258"/>
        </pc:sldMkLst>
        <pc:spChg chg="mod">
          <ac:chgData name="Arunava Das" userId="S::arunava.das@lntinfotech.com::b6661370-cd05-4c79-8762-9701b8bdab6f" providerId="AD" clId="Web-{D41FB79B-2CA0-4F46-3C1D-B345932CB76E}" dt="2020-09-11T03:00:10.910" v="75" actId="1076"/>
          <ac:spMkLst>
            <pc:docMk/>
            <pc:sldMk cId="763457874" sldId="258"/>
            <ac:spMk id="2" creationId="{04009940-2151-42DB-A26F-63C05DC5AF20}"/>
          </ac:spMkLst>
        </pc:spChg>
      </pc:sldChg>
      <pc:sldChg chg="delSp modSp">
        <pc:chgData name="Arunava Das" userId="S::arunava.das@lntinfotech.com::b6661370-cd05-4c79-8762-9701b8bdab6f" providerId="AD" clId="Web-{D41FB79B-2CA0-4F46-3C1D-B345932CB76E}" dt="2020-09-11T03:04:27.774" v="153" actId="20577"/>
        <pc:sldMkLst>
          <pc:docMk/>
          <pc:sldMk cId="358247177" sldId="259"/>
        </pc:sldMkLst>
        <pc:spChg chg="mod">
          <ac:chgData name="Arunava Das" userId="S::arunava.das@lntinfotech.com::b6661370-cd05-4c79-8762-9701b8bdab6f" providerId="AD" clId="Web-{D41FB79B-2CA0-4F46-3C1D-B345932CB76E}" dt="2020-09-11T03:00:23.113" v="88" actId="20577"/>
          <ac:spMkLst>
            <pc:docMk/>
            <pc:sldMk cId="358247177" sldId="259"/>
            <ac:spMk id="2" creationId="{F9690900-4F52-4326-84CB-BE7BE8BC0F32}"/>
          </ac:spMkLst>
        </pc:spChg>
        <pc:spChg chg="mod">
          <ac:chgData name="Arunava Das" userId="S::arunava.das@lntinfotech.com::b6661370-cd05-4c79-8762-9701b8bdab6f" providerId="AD" clId="Web-{D41FB79B-2CA0-4F46-3C1D-B345932CB76E}" dt="2020-09-11T03:04:27.774" v="153" actId="20577"/>
          <ac:spMkLst>
            <pc:docMk/>
            <pc:sldMk cId="358247177" sldId="259"/>
            <ac:spMk id="3" creationId="{446175BA-215A-4B04-9BD4-B370A683600A}"/>
          </ac:spMkLst>
        </pc:spChg>
        <pc:spChg chg="del mod">
          <ac:chgData name="Arunava Das" userId="S::arunava.das@lntinfotech.com::b6661370-cd05-4c79-8762-9701b8bdab6f" providerId="AD" clId="Web-{D41FB79B-2CA0-4F46-3C1D-B345932CB76E}" dt="2020-09-11T03:00:32.504" v="93"/>
          <ac:spMkLst>
            <pc:docMk/>
            <pc:sldMk cId="358247177" sldId="259"/>
            <ac:spMk id="4" creationId="{0A5FD861-397A-4DA3-8ACC-FE36B30906EC}"/>
          </ac:spMkLst>
        </pc:spChg>
      </pc:sldChg>
      <pc:sldChg chg="modSp new">
        <pc:chgData name="Arunava Das" userId="S::arunava.das@lntinfotech.com::b6661370-cd05-4c79-8762-9701b8bdab6f" providerId="AD" clId="Web-{D41FB79B-2CA0-4F46-3C1D-B345932CB76E}" dt="2020-09-11T03:07:29.824" v="259" actId="20577"/>
        <pc:sldMkLst>
          <pc:docMk/>
          <pc:sldMk cId="1396546715" sldId="260"/>
        </pc:sldMkLst>
        <pc:spChg chg="mod">
          <ac:chgData name="Arunava Das" userId="S::arunava.das@lntinfotech.com::b6661370-cd05-4c79-8762-9701b8bdab6f" providerId="AD" clId="Web-{D41FB79B-2CA0-4F46-3C1D-B345932CB76E}" dt="2020-09-11T03:07:29.824" v="259" actId="20577"/>
          <ac:spMkLst>
            <pc:docMk/>
            <pc:sldMk cId="1396546715" sldId="260"/>
            <ac:spMk id="2" creationId="{42B6CF8F-B914-45A6-A66D-04225C11800F}"/>
          </ac:spMkLst>
        </pc:spChg>
        <pc:spChg chg="mod">
          <ac:chgData name="Arunava Das" userId="S::arunava.das@lntinfotech.com::b6661370-cd05-4c79-8762-9701b8bdab6f" providerId="AD" clId="Web-{D41FB79B-2CA0-4F46-3C1D-B345932CB76E}" dt="2020-09-11T03:05:31.494" v="199" actId="20577"/>
          <ac:spMkLst>
            <pc:docMk/>
            <pc:sldMk cId="1396546715" sldId="260"/>
            <ac:spMk id="3" creationId="{720E5214-CAA6-4BD5-8FB8-61CBC1E65ACF}"/>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30800"/>
            <a:ext cx="12204441" cy="62272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797473" y="4306924"/>
            <a:ext cx="7408984" cy="295275"/>
          </a:xfrm>
          <a:ln>
            <a:noFill/>
          </a:ln>
        </p:spPr>
        <p:txBody>
          <a:bodyPr anchor="ctr" anchorCtr="0"/>
          <a:lstStyle>
            <a:lvl1pPr marL="0" indent="0">
              <a:buFont typeface="Symbol" pitchFamily="18" charset="2"/>
              <a:buNone/>
              <a:defRPr sz="2133" b="0" i="0">
                <a:solidFill>
                  <a:srgbClr val="ED8B00"/>
                </a:solidFill>
                <a:latin typeface="Calibri Light"/>
                <a:cs typeface="Calibri Light"/>
              </a:defRPr>
            </a:lvl1pPr>
          </a:lstStyle>
          <a:p>
            <a:pPr lvl="0"/>
            <a:r>
              <a:rPr lang="en-US" noProof="0"/>
              <a:t>Click to Edit Master Subtitle Style</a:t>
            </a:r>
          </a:p>
        </p:txBody>
      </p:sp>
      <p:sp>
        <p:nvSpPr>
          <p:cNvPr id="11" name="Rectangle 83"/>
          <p:cNvSpPr>
            <a:spLocks noGrp="1" noChangeArrowheads="1"/>
          </p:cNvSpPr>
          <p:nvPr>
            <p:ph type="ctrTitle" hasCustomPrompt="1"/>
          </p:nvPr>
        </p:nvSpPr>
        <p:spPr>
          <a:xfrm>
            <a:off x="1797473" y="3026067"/>
            <a:ext cx="7415499" cy="574516"/>
          </a:xfrm>
          <a:noFill/>
          <a:ln w="9525">
            <a:noFill/>
            <a:miter lim="800000"/>
            <a:headEnd/>
            <a:tailEnd/>
          </a:ln>
        </p:spPr>
        <p:txBody>
          <a:bodyPr anchor="t"/>
          <a:lstStyle>
            <a:lvl1pPr>
              <a:defRPr sz="3600" b="0" i="0">
                <a:solidFill>
                  <a:srgbClr val="2C2D8B"/>
                </a:solidFill>
                <a:latin typeface="Calibri Light"/>
                <a:cs typeface="Calibri Light"/>
              </a:defRPr>
            </a:lvl1pPr>
          </a:lstStyle>
          <a:p>
            <a:pPr lvl="0"/>
            <a:r>
              <a:rPr lang="en-US" noProof="0"/>
              <a:t>Click to Edit Master Title Style</a:t>
            </a:r>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06423" y="6103557"/>
            <a:ext cx="1825741" cy="3388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189" y="278555"/>
            <a:ext cx="1111376" cy="877584"/>
          </a:xfrm>
          <a:prstGeom prst="rect">
            <a:avLst/>
          </a:prstGeom>
        </p:spPr>
      </p:pic>
    </p:spTree>
    <p:extLst>
      <p:ext uri="{BB962C8B-B14F-4D97-AF65-F5344CB8AC3E}">
        <p14:creationId xmlns:p14="http://schemas.microsoft.com/office/powerpoint/2010/main" val="3641262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253" y="1253630"/>
            <a:ext cx="11486969" cy="4966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359838" y="320570"/>
            <a:ext cx="10699044" cy="512961"/>
          </a:xfrm>
          <a:noFill/>
          <a:ln>
            <a:noFill/>
          </a:ln>
        </p:spPr>
        <p:txBody>
          <a:bodyPr/>
          <a:lstStyle>
            <a:lvl1pPr>
              <a:defRPr b="0"/>
            </a:lvl1pPr>
          </a:lstStyle>
          <a:p>
            <a:r>
              <a:rPr lang="en-US"/>
              <a:t>Click to Edit Master Title Style</a:t>
            </a:r>
          </a:p>
        </p:txBody>
      </p:sp>
      <p:pic>
        <p:nvPicPr>
          <p:cNvPr id="6" name="Picture 3" descr="C:\Users\10630824\Desktop\Microot template\corners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1363158" y="6432155"/>
            <a:ext cx="425116" cy="338554"/>
          </a:xfrm>
          <a:prstGeom prst="rect">
            <a:avLst/>
          </a:prstGeom>
        </p:spPr>
        <p:txBody>
          <a:bodyPr wrap="none">
            <a:sp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6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609585" rtl="0" eaLnBrk="1" fontAlgn="base" latinLnBrk="0" hangingPunct="1">
                <a:lnSpc>
                  <a:spcPct val="100000"/>
                </a:lnSpc>
                <a:spcBef>
                  <a:spcPct val="0"/>
                </a:spcBef>
                <a:spcAft>
                  <a:spcPct val="0"/>
                </a:spcAft>
                <a:buClrTx/>
                <a:buSzTx/>
                <a:buFontTx/>
                <a:buNone/>
                <a:tabLst/>
                <a:defRPr/>
              </a:pPr>
              <a:t>‹#›</a:t>
            </a:fld>
            <a:endParaRPr kumimoji="0" lang="uk-UA" sz="1333" b="0" i="0" u="none" strike="noStrike" kern="1200" cap="none" spc="0" normalizeH="0" baseline="0" noProof="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3855" y="-40315"/>
            <a:ext cx="918273" cy="93306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115004" y="6466165"/>
            <a:ext cx="3945465" cy="256545"/>
          </a:xfrm>
          <a:prstGeom prst="rect">
            <a:avLst/>
          </a:prstGeom>
          <a:noFill/>
        </p:spPr>
        <p:txBody>
          <a:bodyPr wrap="square" rtlCol="0">
            <a:spAutoFit/>
          </a:bodyPr>
          <a:lstStyle/>
          <a:p>
            <a:pPr algn="ctr"/>
            <a:r>
              <a:rPr lang="en-US" sz="1067">
                <a:solidFill>
                  <a:srgbClr val="7C7C7C"/>
                </a:solidFill>
                <a:latin typeface="Calibri Light"/>
                <a:cs typeface="Calibri Light"/>
              </a:rPr>
              <a:t>©Larsen &amp; Toubro Infotech Ltd. Privileged and Confidential</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487" y="6270980"/>
            <a:ext cx="688712" cy="543832"/>
          </a:xfrm>
          <a:prstGeom prst="rect">
            <a:avLst/>
          </a:prstGeom>
        </p:spPr>
      </p:pic>
    </p:spTree>
    <p:extLst>
      <p:ext uri="{BB962C8B-B14F-4D97-AF65-F5344CB8AC3E}">
        <p14:creationId xmlns:p14="http://schemas.microsoft.com/office/powerpoint/2010/main" val="3585072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a:t>Click to Edit Master Title Style</a:t>
            </a:r>
          </a:p>
        </p:txBody>
      </p:sp>
      <p:sp>
        <p:nvSpPr>
          <p:cNvPr id="3" name="Content Placeholder 2"/>
          <p:cNvSpPr>
            <a:spLocks noGrp="1"/>
          </p:cNvSpPr>
          <p:nvPr>
            <p:ph sz="half" idx="1"/>
          </p:nvPr>
        </p:nvSpPr>
        <p:spPr>
          <a:xfrm>
            <a:off x="187570" y="1295400"/>
            <a:ext cx="5720861" cy="4876800"/>
          </a:xfrm>
        </p:spPr>
        <p:txBody>
          <a:bodyPr/>
          <a:lstStyle>
            <a:lvl1pPr>
              <a:defRPr sz="1867"/>
            </a:lvl1pPr>
            <a:lvl2pPr>
              <a:defRPr sz="1867"/>
            </a:lvl2pPr>
            <a:lvl3pPr>
              <a:defRPr sz="1867"/>
            </a:lvl3pPr>
            <a:lvl4pPr>
              <a:defRPr sz="1867"/>
            </a:lvl4pPr>
            <a:lvl5pPr>
              <a:defRPr sz="1867"/>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83570" y="1295400"/>
            <a:ext cx="5720861" cy="4876800"/>
          </a:xfrm>
        </p:spPr>
        <p:txBody>
          <a:bodyPr/>
          <a:lstStyle>
            <a:lvl1pPr>
              <a:defRPr sz="1867"/>
            </a:lvl1pPr>
            <a:lvl2pPr>
              <a:defRPr sz="1867"/>
            </a:lvl2pPr>
            <a:lvl3pPr>
              <a:defRPr sz="1867"/>
            </a:lvl3pPr>
            <a:lvl4pPr>
              <a:defRPr sz="1867"/>
            </a:lvl4pPr>
            <a:lvl5pPr>
              <a:defRPr sz="1867"/>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3" descr="C:\Users\10630824\Desktop\Microot template\corners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1363158" y="6432155"/>
            <a:ext cx="425116" cy="338554"/>
          </a:xfrm>
          <a:prstGeom prst="rect">
            <a:avLst/>
          </a:prstGeom>
        </p:spPr>
        <p:txBody>
          <a:bodyPr wrap="none">
            <a:sp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6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609585" rtl="0" eaLnBrk="1" fontAlgn="base" latinLnBrk="0" hangingPunct="1">
                <a:lnSpc>
                  <a:spcPct val="100000"/>
                </a:lnSpc>
                <a:spcBef>
                  <a:spcPct val="0"/>
                </a:spcBef>
                <a:spcAft>
                  <a:spcPct val="0"/>
                </a:spcAft>
                <a:buClrTx/>
                <a:buSzTx/>
                <a:buFontTx/>
                <a:buNone/>
                <a:tabLst/>
                <a:defRPr/>
              </a:pPr>
              <a:t>‹#›</a:t>
            </a:fld>
            <a:endParaRPr kumimoji="0" lang="uk-UA" sz="1333" b="0" i="0" u="none" strike="noStrike" kern="1200" cap="none" spc="0" normalizeH="0" baseline="0" noProof="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3855" y="-40315"/>
            <a:ext cx="918273" cy="93306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115004" y="6466165"/>
            <a:ext cx="3945465" cy="256545"/>
          </a:xfrm>
          <a:prstGeom prst="rect">
            <a:avLst/>
          </a:prstGeom>
          <a:noFill/>
        </p:spPr>
        <p:txBody>
          <a:bodyPr wrap="square" rtlCol="0">
            <a:spAutoFit/>
          </a:bodyPr>
          <a:lstStyle/>
          <a:p>
            <a:pPr algn="ctr"/>
            <a:r>
              <a:rPr lang="en-US" sz="1067">
                <a:solidFill>
                  <a:srgbClr val="7C7C7C"/>
                </a:solidFill>
                <a:latin typeface="Calibri Light"/>
                <a:cs typeface="Calibri Light"/>
              </a:rPr>
              <a:t>©Larsen &amp; Toubro Infotech Ltd. Privileged and Confidential</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487" y="6270980"/>
            <a:ext cx="688712" cy="543832"/>
          </a:xfrm>
          <a:prstGeom prst="rect">
            <a:avLst/>
          </a:prstGeom>
        </p:spPr>
      </p:pic>
    </p:spTree>
    <p:extLst>
      <p:ext uri="{BB962C8B-B14F-4D97-AF65-F5344CB8AC3E}">
        <p14:creationId xmlns:p14="http://schemas.microsoft.com/office/powerpoint/2010/main" val="393066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2" y="608438"/>
            <a:ext cx="12204441" cy="62272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797473" y="3026067"/>
            <a:ext cx="7415499" cy="574516"/>
          </a:xfrm>
          <a:noFill/>
          <a:ln w="9525">
            <a:noFill/>
            <a:miter lim="800000"/>
            <a:headEnd/>
            <a:tailEnd/>
          </a:ln>
        </p:spPr>
        <p:txBody>
          <a:bodyPr anchor="t"/>
          <a:lstStyle>
            <a:lvl1pPr>
              <a:defRPr sz="3600" b="0" i="0">
                <a:solidFill>
                  <a:srgbClr val="2C2D8B"/>
                </a:solidFill>
                <a:latin typeface="Calibri Light"/>
                <a:cs typeface="Calibri Light"/>
              </a:defRPr>
            </a:lvl1pPr>
          </a:lstStyle>
          <a:p>
            <a:pPr lvl="0"/>
            <a:r>
              <a:rPr lang="en-US" noProof="0"/>
              <a:t>Click to Edit Master Title Style</a:t>
            </a:r>
          </a:p>
        </p:txBody>
      </p:sp>
    </p:spTree>
    <p:extLst>
      <p:ext uri="{BB962C8B-B14F-4D97-AF65-F5344CB8AC3E}">
        <p14:creationId xmlns:p14="http://schemas.microsoft.com/office/powerpoint/2010/main" val="369931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a:t>Click to Edit Master Title Style</a:t>
            </a:r>
          </a:p>
        </p:txBody>
      </p:sp>
      <p:pic>
        <p:nvPicPr>
          <p:cNvPr id="5" name="Picture 3" descr="C:\Users\10630824\Desktop\Microot template\corners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343922" y="6432155"/>
            <a:ext cx="463588" cy="379656"/>
          </a:xfrm>
          <a:prstGeom prst="rect">
            <a:avLst/>
          </a:prstGeom>
        </p:spPr>
        <p:txBody>
          <a:bodyPr wrap="none">
            <a:sp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867"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609585" rtl="0" eaLnBrk="1" fontAlgn="base" latinLnBrk="0" hangingPunct="1">
                <a:lnSpc>
                  <a:spcPct val="100000"/>
                </a:lnSpc>
                <a:spcBef>
                  <a:spcPct val="0"/>
                </a:spcBef>
                <a:spcAft>
                  <a:spcPct val="0"/>
                </a:spcAft>
                <a:buClrTx/>
                <a:buSzTx/>
                <a:buFontTx/>
                <a:buNone/>
                <a:tabLst/>
                <a:defRPr/>
              </a:pPr>
              <a:t>‹#›</a:t>
            </a:fld>
            <a:endParaRPr kumimoji="0" lang="uk-UA" sz="1400" b="0" i="0" u="none" strike="noStrike" kern="1200" cap="none" spc="0" normalizeH="0" baseline="0" noProof="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3855" y="-40315"/>
            <a:ext cx="918273" cy="9330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115004" y="6466165"/>
            <a:ext cx="3945465" cy="256545"/>
          </a:xfrm>
          <a:prstGeom prst="rect">
            <a:avLst/>
          </a:prstGeom>
          <a:noFill/>
        </p:spPr>
        <p:txBody>
          <a:bodyPr wrap="square" rtlCol="0">
            <a:spAutoFit/>
          </a:bodyPr>
          <a:lstStyle/>
          <a:p>
            <a:pPr algn="ctr"/>
            <a:r>
              <a:rPr lang="en-US" sz="1067">
                <a:solidFill>
                  <a:srgbClr val="7C7C7C"/>
                </a:solidFill>
                <a:latin typeface="Calibri Light"/>
                <a:cs typeface="Calibri Light"/>
              </a:rPr>
              <a:t>©Larsen &amp; Toubro Infotech Ltd. Privileged and Confidential</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487" y="6270980"/>
            <a:ext cx="688712" cy="543832"/>
          </a:xfrm>
          <a:prstGeom prst="rect">
            <a:avLst/>
          </a:prstGeom>
        </p:spPr>
      </p:pic>
    </p:spTree>
    <p:extLst>
      <p:ext uri="{BB962C8B-B14F-4D97-AF65-F5344CB8AC3E}">
        <p14:creationId xmlns:p14="http://schemas.microsoft.com/office/powerpoint/2010/main" val="3688011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6183"/>
          </a:xfrm>
          <a:prstGeom prst="rect">
            <a:avLst/>
          </a:prstGeom>
        </p:spPr>
        <p:txBody>
          <a:bodyPr/>
          <a:lstStyle/>
          <a:p>
            <a:fld id="{14E39C5E-3938-484F-9F2C-43A53F2F2C23}" type="datetimeFigureOut">
              <a:rPr lang="en-US" smtClean="0"/>
              <a:t>9/22/2020</a:t>
            </a:fld>
            <a:endParaRPr lang="en-US"/>
          </a:p>
        </p:txBody>
      </p:sp>
      <p:sp>
        <p:nvSpPr>
          <p:cNvPr id="3" name="Footer Placeholder 2"/>
          <p:cNvSpPr>
            <a:spLocks noGrp="1"/>
          </p:cNvSpPr>
          <p:nvPr>
            <p:ph type="ftr" sz="quarter" idx="11"/>
          </p:nvPr>
        </p:nvSpPr>
        <p:spPr>
          <a:xfrm>
            <a:off x="4038600" y="6356351"/>
            <a:ext cx="4114800" cy="366183"/>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1"/>
            <a:ext cx="2743200" cy="366183"/>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411857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344253" y="974760"/>
            <a:ext cx="11486969" cy="5245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029" name="Rectangle 83"/>
          <p:cNvSpPr>
            <a:spLocks noGrp="1" noChangeArrowheads="1"/>
          </p:cNvSpPr>
          <p:nvPr>
            <p:ph type="title"/>
          </p:nvPr>
        </p:nvSpPr>
        <p:spPr bwMode="gray">
          <a:xfrm>
            <a:off x="359838" y="320570"/>
            <a:ext cx="11459013" cy="51296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a:t>
            </a:r>
          </a:p>
        </p:txBody>
      </p:sp>
      <p:sp>
        <p:nvSpPr>
          <p:cNvPr id="15" name="TextBox 14"/>
          <p:cNvSpPr txBox="1"/>
          <p:nvPr/>
        </p:nvSpPr>
        <p:spPr>
          <a:xfrm>
            <a:off x="4115004" y="6466165"/>
            <a:ext cx="3945465" cy="256545"/>
          </a:xfrm>
          <a:prstGeom prst="rect">
            <a:avLst/>
          </a:prstGeom>
          <a:noFill/>
        </p:spPr>
        <p:txBody>
          <a:bodyPr wrap="square" rtlCol="0">
            <a:spAutoFit/>
          </a:bodyPr>
          <a:lstStyle/>
          <a:p>
            <a:pPr algn="ctr"/>
            <a:r>
              <a:rPr lang="en-US" sz="1067">
                <a:solidFill>
                  <a:srgbClr val="7C7C7C"/>
                </a:solidFill>
                <a:latin typeface="Calibri Light"/>
                <a:cs typeface="Calibri Light"/>
              </a:rPr>
              <a:t>©Larsen &amp; Toubro Infotech Ltd. Privileged and Confidential</a:t>
            </a:r>
          </a:p>
        </p:txBody>
      </p:sp>
      <p:pic>
        <p:nvPicPr>
          <p:cNvPr id="1027" name="Picture 3" descr="C:\Users\10630824\Desktop\Microot template\corners (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1343922" y="6432155"/>
            <a:ext cx="463588" cy="379656"/>
          </a:xfrm>
          <a:prstGeom prst="rect">
            <a:avLst/>
          </a:prstGeom>
        </p:spPr>
        <p:txBody>
          <a:bodyPr wrap="none">
            <a:sp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867"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609585" rtl="0" eaLnBrk="1" fontAlgn="base" latinLnBrk="0" hangingPunct="1">
                <a:lnSpc>
                  <a:spcPct val="100000"/>
                </a:lnSpc>
                <a:spcBef>
                  <a:spcPct val="0"/>
                </a:spcBef>
                <a:spcAft>
                  <a:spcPct val="0"/>
                </a:spcAft>
                <a:buClrTx/>
                <a:buSzTx/>
                <a:buFontTx/>
                <a:buNone/>
                <a:tabLst/>
                <a:defRPr/>
              </a:pPr>
              <a:t>‹#›</a:t>
            </a:fld>
            <a:endParaRPr kumimoji="0" lang="uk-UA" sz="1333" b="0" i="0" u="none" strike="noStrike" kern="1200" cap="none" spc="0" normalizeH="0" baseline="0" noProof="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24405" y="-49765"/>
            <a:ext cx="918273" cy="9330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4487" y="6270980"/>
            <a:ext cx="688712" cy="543832"/>
          </a:xfrm>
          <a:prstGeom prst="rect">
            <a:avLst/>
          </a:prstGeom>
        </p:spPr>
      </p:pic>
    </p:spTree>
    <p:extLst>
      <p:ext uri="{BB962C8B-B14F-4D97-AF65-F5344CB8AC3E}">
        <p14:creationId xmlns:p14="http://schemas.microsoft.com/office/powerpoint/2010/main" val="3752502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spcBef>
          <a:spcPct val="0"/>
        </a:spcBef>
        <a:spcAft>
          <a:spcPct val="0"/>
        </a:spcAft>
        <a:defRPr sz="3333" b="0" i="0" baseline="0">
          <a:solidFill>
            <a:srgbClr val="2C2D8B"/>
          </a:solidFill>
          <a:latin typeface="Calibri Light"/>
          <a:ea typeface="+mj-ea"/>
          <a:cs typeface="Calibri Light"/>
        </a:defRPr>
      </a:lvl1pPr>
      <a:lvl2pPr algn="l" rtl="0" eaLnBrk="1" fontAlgn="base" hangingPunct="1">
        <a:spcBef>
          <a:spcPct val="0"/>
        </a:spcBef>
        <a:spcAft>
          <a:spcPct val="0"/>
        </a:spcAft>
        <a:defRPr sz="2667">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667">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667">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667">
          <a:solidFill>
            <a:schemeClr val="accent1"/>
          </a:solidFill>
          <a:latin typeface="Arial" pitchFamily="34" charset="0"/>
          <a:ea typeface="STKaiti" pitchFamily="2" charset="-122"/>
          <a:cs typeface="Geneva" pitchFamily="34" charset="0"/>
        </a:defRPr>
      </a:lvl5pPr>
      <a:lvl6pPr marL="519488" algn="l" rtl="0" eaLnBrk="1" fontAlgn="base" hangingPunct="1">
        <a:spcBef>
          <a:spcPct val="0"/>
        </a:spcBef>
        <a:spcAft>
          <a:spcPct val="0"/>
        </a:spcAft>
        <a:defRPr sz="2667">
          <a:solidFill>
            <a:schemeClr val="accent1"/>
          </a:solidFill>
          <a:latin typeface="Arial" pitchFamily="34" charset="0"/>
          <a:ea typeface="ヒラギノ角ゴ Pro W3" pitchFamily="124" charset="-128"/>
          <a:cs typeface="Geneva" pitchFamily="34" charset="0"/>
        </a:defRPr>
      </a:lvl6pPr>
      <a:lvl7pPr marL="1038977" algn="l" rtl="0" eaLnBrk="1" fontAlgn="base" hangingPunct="1">
        <a:spcBef>
          <a:spcPct val="0"/>
        </a:spcBef>
        <a:spcAft>
          <a:spcPct val="0"/>
        </a:spcAft>
        <a:defRPr sz="2667">
          <a:solidFill>
            <a:schemeClr val="accent1"/>
          </a:solidFill>
          <a:latin typeface="Arial" pitchFamily="34" charset="0"/>
          <a:ea typeface="ヒラギノ角ゴ Pro W3" pitchFamily="124" charset="-128"/>
          <a:cs typeface="Geneva" pitchFamily="34" charset="0"/>
        </a:defRPr>
      </a:lvl7pPr>
      <a:lvl8pPr marL="1558465" algn="l" rtl="0" eaLnBrk="1" fontAlgn="base" hangingPunct="1">
        <a:spcBef>
          <a:spcPct val="0"/>
        </a:spcBef>
        <a:spcAft>
          <a:spcPct val="0"/>
        </a:spcAft>
        <a:defRPr sz="2667">
          <a:solidFill>
            <a:schemeClr val="accent1"/>
          </a:solidFill>
          <a:latin typeface="Arial" pitchFamily="34" charset="0"/>
          <a:ea typeface="ヒラギノ角ゴ Pro W3" pitchFamily="124" charset="-128"/>
          <a:cs typeface="Geneva" pitchFamily="34" charset="0"/>
        </a:defRPr>
      </a:lvl8pPr>
      <a:lvl9pPr marL="2077952" algn="l" rtl="0" eaLnBrk="1" fontAlgn="base" hangingPunct="1">
        <a:spcBef>
          <a:spcPct val="0"/>
        </a:spcBef>
        <a:spcAft>
          <a:spcPct val="0"/>
        </a:spcAft>
        <a:defRPr sz="2667">
          <a:solidFill>
            <a:schemeClr val="accent1"/>
          </a:solidFill>
          <a:latin typeface="Arial" pitchFamily="34" charset="0"/>
          <a:ea typeface="ヒラギノ角ゴ Pro W3" pitchFamily="124" charset="-128"/>
          <a:cs typeface="Geneva" pitchFamily="34" charset="0"/>
        </a:defRPr>
      </a:lvl9pPr>
    </p:titleStyle>
    <p:bodyStyle>
      <a:lvl1pPr marL="194808" indent="-194808" algn="l" defTabSz="2088776" rtl="0" eaLnBrk="1" fontAlgn="base" hangingPunct="1">
        <a:spcBef>
          <a:spcPct val="75000"/>
        </a:spcBef>
        <a:spcAft>
          <a:spcPct val="0"/>
        </a:spcAft>
        <a:buClrTx/>
        <a:buFont typeface="Wingdings" charset="2"/>
        <a:buChar char="§"/>
        <a:defRPr sz="2133" b="0" i="0">
          <a:solidFill>
            <a:srgbClr val="000000"/>
          </a:solidFill>
          <a:latin typeface="Calibri Light"/>
          <a:ea typeface="+mn-ea"/>
          <a:cs typeface="Calibri Light"/>
        </a:defRPr>
      </a:lvl1pPr>
      <a:lvl2pPr marL="391421" indent="-194808" algn="l" defTabSz="2088776" rtl="0" eaLnBrk="1" fontAlgn="base" hangingPunct="1">
        <a:spcBef>
          <a:spcPct val="25000"/>
        </a:spcBef>
        <a:spcAft>
          <a:spcPct val="0"/>
        </a:spcAft>
        <a:buClrTx/>
        <a:buSzPct val="80000"/>
        <a:buFont typeface="Wingdings" charset="2"/>
        <a:buChar char="§"/>
        <a:defRPr sz="2133" b="0" i="0">
          <a:solidFill>
            <a:srgbClr val="000000"/>
          </a:solidFill>
          <a:latin typeface="Calibri Light"/>
          <a:ea typeface="+mn-ea"/>
          <a:cs typeface="Calibri Light"/>
        </a:defRPr>
      </a:lvl2pPr>
      <a:lvl3pPr marL="588032" indent="-194808" algn="l" defTabSz="2088776" rtl="0" eaLnBrk="1" fontAlgn="base" hangingPunct="1">
        <a:spcBef>
          <a:spcPct val="25000"/>
        </a:spcBef>
        <a:spcAft>
          <a:spcPct val="0"/>
        </a:spcAft>
        <a:buClrTx/>
        <a:buSzPct val="70000"/>
        <a:buFont typeface="Wingdings" charset="2"/>
        <a:buChar char="§"/>
        <a:defRPr sz="2133" b="0" i="0">
          <a:solidFill>
            <a:srgbClr val="000000"/>
          </a:solidFill>
          <a:latin typeface="Calibri Light"/>
          <a:ea typeface="+mn-ea"/>
          <a:cs typeface="Calibri Light"/>
        </a:defRPr>
      </a:lvl3pPr>
      <a:lvl4pPr marL="779233" indent="-189398" algn="l" defTabSz="2088776" rtl="0" eaLnBrk="1" fontAlgn="base" hangingPunct="1">
        <a:spcBef>
          <a:spcPct val="25000"/>
        </a:spcBef>
        <a:spcAft>
          <a:spcPct val="0"/>
        </a:spcAft>
        <a:buClrTx/>
        <a:buFont typeface="Arial"/>
        <a:buChar char="•"/>
        <a:defRPr sz="2133" b="0" i="0">
          <a:solidFill>
            <a:srgbClr val="000000"/>
          </a:solidFill>
          <a:latin typeface="Calibri Light"/>
          <a:ea typeface="+mn-ea"/>
          <a:cs typeface="Calibri Light"/>
        </a:defRPr>
      </a:lvl4pPr>
      <a:lvl5pPr marL="968629" indent="-187593" algn="l" defTabSz="2088776" rtl="0" eaLnBrk="1" fontAlgn="base" hangingPunct="1">
        <a:spcBef>
          <a:spcPct val="25000"/>
        </a:spcBef>
        <a:spcAft>
          <a:spcPct val="0"/>
        </a:spcAft>
        <a:buClrTx/>
        <a:buFont typeface="Arial"/>
        <a:buChar char="•"/>
        <a:defRPr sz="2133" b="0" i="0">
          <a:solidFill>
            <a:srgbClr val="000000"/>
          </a:solidFill>
          <a:latin typeface="Calibri Light"/>
          <a:ea typeface="+mn-ea"/>
          <a:cs typeface="Calibri Light"/>
        </a:defRPr>
      </a:lvl5pPr>
      <a:lvl6pPr marL="1488117" indent="-187593" algn="l" defTabSz="2088776" rtl="0" eaLnBrk="1" fontAlgn="base" hangingPunct="1">
        <a:spcBef>
          <a:spcPct val="25000"/>
        </a:spcBef>
        <a:spcAft>
          <a:spcPct val="0"/>
        </a:spcAft>
        <a:buClr>
          <a:schemeClr val="tx2"/>
        </a:buClr>
        <a:buFont typeface="Symbol" pitchFamily="18" charset="2"/>
        <a:buChar char="·"/>
        <a:defRPr sz="1600">
          <a:solidFill>
            <a:srgbClr val="53565A"/>
          </a:solidFill>
          <a:latin typeface="+mn-lt"/>
          <a:ea typeface="+mn-ea"/>
          <a:cs typeface="+mn-cs"/>
        </a:defRPr>
      </a:lvl6pPr>
      <a:lvl7pPr marL="2007606" indent="-187593" algn="l" defTabSz="2088776" rtl="0" eaLnBrk="1" fontAlgn="base" hangingPunct="1">
        <a:spcBef>
          <a:spcPct val="25000"/>
        </a:spcBef>
        <a:spcAft>
          <a:spcPct val="0"/>
        </a:spcAft>
        <a:buClr>
          <a:schemeClr val="tx2"/>
        </a:buClr>
        <a:buFont typeface="Symbol" pitchFamily="18" charset="2"/>
        <a:buChar char="·"/>
        <a:defRPr sz="1600">
          <a:solidFill>
            <a:srgbClr val="53565A"/>
          </a:solidFill>
          <a:latin typeface="+mn-lt"/>
          <a:ea typeface="+mn-ea"/>
          <a:cs typeface="+mn-cs"/>
        </a:defRPr>
      </a:lvl7pPr>
      <a:lvl8pPr marL="2527094" indent="-187593" algn="l" defTabSz="2088776" rtl="0" eaLnBrk="1" fontAlgn="base" hangingPunct="1">
        <a:spcBef>
          <a:spcPct val="25000"/>
        </a:spcBef>
        <a:spcAft>
          <a:spcPct val="0"/>
        </a:spcAft>
        <a:buClr>
          <a:schemeClr val="tx2"/>
        </a:buClr>
        <a:buFont typeface="Symbol" pitchFamily="18" charset="2"/>
        <a:buChar char="·"/>
        <a:defRPr sz="1600">
          <a:solidFill>
            <a:srgbClr val="53565A"/>
          </a:solidFill>
          <a:latin typeface="+mn-lt"/>
          <a:ea typeface="+mn-ea"/>
          <a:cs typeface="+mn-cs"/>
        </a:defRPr>
      </a:lvl8pPr>
      <a:lvl9pPr marL="3046583" indent="-187593" algn="l" defTabSz="2088776" rtl="0" eaLnBrk="1" fontAlgn="base" hangingPunct="1">
        <a:spcBef>
          <a:spcPct val="25000"/>
        </a:spcBef>
        <a:spcAft>
          <a:spcPct val="0"/>
        </a:spcAft>
        <a:buClr>
          <a:schemeClr val="tx2"/>
        </a:buClr>
        <a:buFont typeface="Symbol" pitchFamily="18" charset="2"/>
        <a:buChar char="·"/>
        <a:defRPr sz="1600">
          <a:solidFill>
            <a:srgbClr val="53565A"/>
          </a:solidFill>
          <a:latin typeface="+mn-lt"/>
          <a:ea typeface="+mn-ea"/>
          <a:cs typeface="+mn-cs"/>
        </a:defRPr>
      </a:lvl9pPr>
    </p:bodyStyle>
    <p:otherStyle>
      <a:defPPr>
        <a:defRPr lang="en-US"/>
      </a:defPPr>
      <a:lvl1pPr marL="0" algn="l" defTabSz="1038977" rtl="0" eaLnBrk="1" latinLnBrk="0" hangingPunct="1">
        <a:defRPr sz="2000" kern="1200">
          <a:solidFill>
            <a:schemeClr val="tx1"/>
          </a:solidFill>
          <a:latin typeface="+mn-lt"/>
          <a:ea typeface="+mn-ea"/>
          <a:cs typeface="+mn-cs"/>
        </a:defRPr>
      </a:lvl1pPr>
      <a:lvl2pPr marL="519488" algn="l" defTabSz="1038977" rtl="0" eaLnBrk="1" latinLnBrk="0" hangingPunct="1">
        <a:defRPr sz="2000" kern="1200">
          <a:solidFill>
            <a:schemeClr val="tx1"/>
          </a:solidFill>
          <a:latin typeface="+mn-lt"/>
          <a:ea typeface="+mn-ea"/>
          <a:cs typeface="+mn-cs"/>
        </a:defRPr>
      </a:lvl2pPr>
      <a:lvl3pPr marL="1038977" algn="l" defTabSz="1038977" rtl="0" eaLnBrk="1" latinLnBrk="0" hangingPunct="1">
        <a:defRPr sz="2000" kern="1200">
          <a:solidFill>
            <a:schemeClr val="tx1"/>
          </a:solidFill>
          <a:latin typeface="+mn-lt"/>
          <a:ea typeface="+mn-ea"/>
          <a:cs typeface="+mn-cs"/>
        </a:defRPr>
      </a:lvl3pPr>
      <a:lvl4pPr marL="1558465" algn="l" defTabSz="1038977" rtl="0" eaLnBrk="1" latinLnBrk="0" hangingPunct="1">
        <a:defRPr sz="2000" kern="1200">
          <a:solidFill>
            <a:schemeClr val="tx1"/>
          </a:solidFill>
          <a:latin typeface="+mn-lt"/>
          <a:ea typeface="+mn-ea"/>
          <a:cs typeface="+mn-cs"/>
        </a:defRPr>
      </a:lvl4pPr>
      <a:lvl5pPr marL="2077952" algn="l" defTabSz="1038977" rtl="0" eaLnBrk="1" latinLnBrk="0" hangingPunct="1">
        <a:defRPr sz="2000" kern="1200">
          <a:solidFill>
            <a:schemeClr val="tx1"/>
          </a:solidFill>
          <a:latin typeface="+mn-lt"/>
          <a:ea typeface="+mn-ea"/>
          <a:cs typeface="+mn-cs"/>
        </a:defRPr>
      </a:lvl5pPr>
      <a:lvl6pPr marL="2597440" algn="l" defTabSz="1038977" rtl="0" eaLnBrk="1" latinLnBrk="0" hangingPunct="1">
        <a:defRPr sz="2000" kern="1200">
          <a:solidFill>
            <a:schemeClr val="tx1"/>
          </a:solidFill>
          <a:latin typeface="+mn-lt"/>
          <a:ea typeface="+mn-ea"/>
          <a:cs typeface="+mn-cs"/>
        </a:defRPr>
      </a:lvl6pPr>
      <a:lvl7pPr marL="3116929" algn="l" defTabSz="1038977" rtl="0" eaLnBrk="1" latinLnBrk="0" hangingPunct="1">
        <a:defRPr sz="2000" kern="1200">
          <a:solidFill>
            <a:schemeClr val="tx1"/>
          </a:solidFill>
          <a:latin typeface="+mn-lt"/>
          <a:ea typeface="+mn-ea"/>
          <a:cs typeface="+mn-cs"/>
        </a:defRPr>
      </a:lvl7pPr>
      <a:lvl8pPr marL="3636417" algn="l" defTabSz="1038977" rtl="0" eaLnBrk="1" latinLnBrk="0" hangingPunct="1">
        <a:defRPr sz="2000" kern="1200">
          <a:solidFill>
            <a:schemeClr val="tx1"/>
          </a:solidFill>
          <a:latin typeface="+mn-lt"/>
          <a:ea typeface="+mn-ea"/>
          <a:cs typeface="+mn-cs"/>
        </a:defRPr>
      </a:lvl8pPr>
      <a:lvl9pPr marL="4155905" algn="l" defTabSz="1038977"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0727" y="2186565"/>
            <a:ext cx="2708359" cy="2466239"/>
          </a:xfrm>
          <a:prstGeom prst="rect">
            <a:avLst/>
          </a:prstGeom>
        </p:spPr>
      </p:pic>
    </p:spTree>
    <p:extLst>
      <p:ext uri="{BB962C8B-B14F-4D97-AF65-F5344CB8AC3E}">
        <p14:creationId xmlns:p14="http://schemas.microsoft.com/office/powerpoint/2010/main" val="992740236"/>
      </p:ext>
    </p:extLst>
  </p:cSld>
  <p:clrMap bg1="lt1" tx1="dk1" bg2="lt2" tx2="dk2" accent1="accent1" accent2="accent2" accent3="accent3" accent4="accent4" accent5="accent5" accent6="accent6" hlink="hlink" folHlink="folHlink"/>
  <p:sldLayoutIdLst>
    <p:sldLayoutId id="2147483667" r:id="rId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889F90-0568-4371-8839-84BB3DD47F81}"/>
              </a:ext>
            </a:extLst>
          </p:cNvPr>
          <p:cNvSpPr>
            <a:spLocks noGrp="1"/>
          </p:cNvSpPr>
          <p:nvPr>
            <p:ph type="subTitle" idx="1"/>
          </p:nvPr>
        </p:nvSpPr>
        <p:spPr>
          <a:xfrm>
            <a:off x="3667759" y="5642964"/>
            <a:ext cx="2663417" cy="977900"/>
          </a:xfrm>
        </p:spPr>
        <p:txBody>
          <a:bodyPr/>
          <a:lstStyle/>
          <a:p>
            <a:pPr algn="ctr"/>
            <a:r>
              <a:rPr lang="en-US" sz="2800" b="1" dirty="0">
                <a:solidFill>
                  <a:schemeClr val="bg1">
                    <a:lumMod val="25000"/>
                  </a:schemeClr>
                </a:solidFill>
                <a:latin typeface="Times New Roman"/>
              </a:rPr>
              <a:t>BIROJIT MONDAL</a:t>
            </a:r>
          </a:p>
          <a:p>
            <a:pPr algn="ctr"/>
            <a:endParaRPr lang="en-US" sz="2100" b="1" dirty="0">
              <a:latin typeface="Times New Roman"/>
            </a:endParaRPr>
          </a:p>
        </p:txBody>
      </p:sp>
      <p:sp>
        <p:nvSpPr>
          <p:cNvPr id="2" name="Title 1">
            <a:extLst>
              <a:ext uri="{FF2B5EF4-FFF2-40B4-BE49-F238E27FC236}">
                <a16:creationId xmlns:a16="http://schemas.microsoft.com/office/drawing/2014/main" id="{72A4024E-2083-4948-966E-CEFA4F6A5917}"/>
              </a:ext>
            </a:extLst>
          </p:cNvPr>
          <p:cNvSpPr>
            <a:spLocks noGrp="1"/>
          </p:cNvSpPr>
          <p:nvPr>
            <p:ph type="ctrTitle"/>
          </p:nvPr>
        </p:nvSpPr>
        <p:spPr>
          <a:xfrm>
            <a:off x="1660630" y="384150"/>
            <a:ext cx="7415499" cy="677108"/>
          </a:xfrm>
        </p:spPr>
        <p:txBody>
          <a:bodyPr/>
          <a:lstStyle/>
          <a:p>
            <a:pPr algn="ctr"/>
            <a:r>
              <a:rPr lang="en-US" sz="4400" b="1" dirty="0">
                <a:solidFill>
                  <a:schemeClr val="bg1">
                    <a:lumMod val="10000"/>
                  </a:schemeClr>
                </a:solidFill>
                <a:latin typeface="Times New Roman"/>
              </a:rPr>
              <a:t>ELEVATOR SPEECH</a:t>
            </a:r>
          </a:p>
        </p:txBody>
      </p:sp>
      <p:pic>
        <p:nvPicPr>
          <p:cNvPr id="5" name="Picture 4">
            <a:extLst>
              <a:ext uri="{FF2B5EF4-FFF2-40B4-BE49-F238E27FC236}">
                <a16:creationId xmlns:a16="http://schemas.microsoft.com/office/drawing/2014/main" id="{2FC6A945-9B11-4C91-A86E-A1DE502AC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000" y="2207259"/>
            <a:ext cx="3475990" cy="2606993"/>
          </a:xfrm>
          <a:prstGeom prst="rect">
            <a:avLst/>
          </a:prstGeom>
        </p:spPr>
      </p:pic>
    </p:spTree>
    <p:extLst>
      <p:ext uri="{BB962C8B-B14F-4D97-AF65-F5344CB8AC3E}">
        <p14:creationId xmlns:p14="http://schemas.microsoft.com/office/powerpoint/2010/main" val="2656065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A1AA0A-19B2-4022-ACA7-1CB0EEC01354}"/>
              </a:ext>
            </a:extLst>
          </p:cNvPr>
          <p:cNvSpPr txBox="1"/>
          <p:nvPr/>
        </p:nvSpPr>
        <p:spPr>
          <a:xfrm>
            <a:off x="374994" y="325120"/>
            <a:ext cx="11278526" cy="646331"/>
          </a:xfrm>
          <a:prstGeom prst="rect">
            <a:avLst/>
          </a:prstGeom>
          <a:noFill/>
        </p:spPr>
        <p:txBody>
          <a:bodyPr wrap="square" rtlCol="0">
            <a:spAutoFit/>
          </a:bodyPr>
          <a:lstStyle/>
          <a:p>
            <a:pPr algn="l"/>
            <a:r>
              <a:rPr lang="en-US" sz="3600" b="1" baseline="0" dirty="0">
                <a:solidFill>
                  <a:schemeClr val="bg1">
                    <a:lumMod val="25000"/>
                  </a:schemeClr>
                </a:solidFill>
                <a:ea typeface="+mj-ea"/>
              </a:rPr>
              <a:t>What is a Elevator Pitch?</a:t>
            </a:r>
            <a:endParaRPr lang="en-IN" sz="3600" b="1" baseline="0" dirty="0">
              <a:solidFill>
                <a:schemeClr val="bg1">
                  <a:lumMod val="25000"/>
                </a:schemeClr>
              </a:solidFill>
              <a:ea typeface="+mj-ea"/>
            </a:endParaRPr>
          </a:p>
        </p:txBody>
      </p:sp>
      <p:pic>
        <p:nvPicPr>
          <p:cNvPr id="6" name="Picture 5">
            <a:extLst>
              <a:ext uri="{FF2B5EF4-FFF2-40B4-BE49-F238E27FC236}">
                <a16:creationId xmlns:a16="http://schemas.microsoft.com/office/drawing/2014/main" id="{EFCFD08C-FA06-4CAE-BEE5-5AC87A6CE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94" y="1226254"/>
            <a:ext cx="5336540" cy="2749126"/>
          </a:xfrm>
          <a:prstGeom prst="rect">
            <a:avLst/>
          </a:prstGeom>
        </p:spPr>
      </p:pic>
      <p:sp>
        <p:nvSpPr>
          <p:cNvPr id="7" name="TextBox 6">
            <a:extLst>
              <a:ext uri="{FF2B5EF4-FFF2-40B4-BE49-F238E27FC236}">
                <a16:creationId xmlns:a16="http://schemas.microsoft.com/office/drawing/2014/main" id="{8C181469-6991-4279-BD69-CF6CC0670F04}"/>
              </a:ext>
            </a:extLst>
          </p:cNvPr>
          <p:cNvSpPr txBox="1"/>
          <p:nvPr/>
        </p:nvSpPr>
        <p:spPr>
          <a:xfrm>
            <a:off x="191651" y="4088553"/>
            <a:ext cx="5822606" cy="2246769"/>
          </a:xfrm>
          <a:prstGeom prst="rect">
            <a:avLst/>
          </a:prstGeom>
          <a:noFill/>
        </p:spPr>
        <p:txBody>
          <a:bodyPr wrap="square" rtlCol="0">
            <a:spAutoFit/>
          </a:bodyPr>
          <a:lstStyle/>
          <a:p>
            <a:pPr algn="l"/>
            <a:r>
              <a:rPr lang="en-US" sz="2000" i="1" dirty="0">
                <a:solidFill>
                  <a:schemeClr val="bg1">
                    <a:lumMod val="25000"/>
                  </a:schemeClr>
                </a:solidFill>
              </a:rPr>
              <a:t>An elevator speech is a clear, brief message or “commercial” about you. It communicates who you are, what you’re looking for and how you can benefit a company or organization. It’s typically about 30 seconds, the time it takes people to ride from the top to the bottom of a building in an elevator. </a:t>
            </a:r>
            <a:endParaRPr lang="en-IN" sz="2000" i="1" baseline="0" dirty="0">
              <a:solidFill>
                <a:schemeClr val="bg1">
                  <a:lumMod val="25000"/>
                </a:schemeClr>
              </a:solidFill>
              <a:ea typeface="+mj-ea"/>
            </a:endParaRPr>
          </a:p>
        </p:txBody>
      </p:sp>
      <p:pic>
        <p:nvPicPr>
          <p:cNvPr id="9" name="Picture 8">
            <a:extLst>
              <a:ext uri="{FF2B5EF4-FFF2-40B4-BE49-F238E27FC236}">
                <a16:creationId xmlns:a16="http://schemas.microsoft.com/office/drawing/2014/main" id="{D24AD467-1D25-46C5-B143-60615CF58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411" y="261339"/>
            <a:ext cx="5065414" cy="6335322"/>
          </a:xfrm>
          <a:prstGeom prst="rect">
            <a:avLst/>
          </a:prstGeom>
        </p:spPr>
      </p:pic>
    </p:spTree>
    <p:extLst>
      <p:ext uri="{BB962C8B-B14F-4D97-AF65-F5344CB8AC3E}">
        <p14:creationId xmlns:p14="http://schemas.microsoft.com/office/powerpoint/2010/main" val="36370709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3EF6CA-FDA3-483F-8F28-0A2F54D5892A}"/>
              </a:ext>
            </a:extLst>
          </p:cNvPr>
          <p:cNvSpPr>
            <a:spLocks noGrp="1"/>
          </p:cNvSpPr>
          <p:nvPr>
            <p:ph type="title"/>
          </p:nvPr>
        </p:nvSpPr>
        <p:spPr>
          <a:xfrm>
            <a:off x="359838" y="320570"/>
            <a:ext cx="10699044" cy="677108"/>
          </a:xfrm>
        </p:spPr>
        <p:txBody>
          <a:bodyPr/>
          <a:lstStyle/>
          <a:p>
            <a:pPr algn="ctr"/>
            <a:r>
              <a:rPr lang="en-US" sz="4400" b="1" dirty="0">
                <a:solidFill>
                  <a:schemeClr val="bg1">
                    <a:lumMod val="25000"/>
                  </a:schemeClr>
                </a:solidFill>
                <a:latin typeface="Arial Narrow" panose="020B0606020202030204" pitchFamily="34" charset="0"/>
              </a:rPr>
              <a:t>Why do we do a Elevator Pitch ?</a:t>
            </a:r>
            <a:endParaRPr lang="en-IN" sz="4400" b="1" dirty="0">
              <a:solidFill>
                <a:schemeClr val="bg1">
                  <a:lumMod val="25000"/>
                </a:schemeClr>
              </a:solidFill>
              <a:latin typeface="Arial Narrow" panose="020B0606020202030204" pitchFamily="34" charset="0"/>
            </a:endParaRPr>
          </a:p>
        </p:txBody>
      </p:sp>
      <p:pic>
        <p:nvPicPr>
          <p:cNvPr id="5" name="Picture 4">
            <a:extLst>
              <a:ext uri="{FF2B5EF4-FFF2-40B4-BE49-F238E27FC236}">
                <a16:creationId xmlns:a16="http://schemas.microsoft.com/office/drawing/2014/main" id="{7EC69319-C5CA-429F-A6B4-7CCF541E8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38" y="1200878"/>
            <a:ext cx="4927600" cy="3604260"/>
          </a:xfrm>
          <a:prstGeom prst="rect">
            <a:avLst/>
          </a:prstGeom>
        </p:spPr>
      </p:pic>
      <p:sp>
        <p:nvSpPr>
          <p:cNvPr id="6" name="TextBox 5">
            <a:extLst>
              <a:ext uri="{FF2B5EF4-FFF2-40B4-BE49-F238E27FC236}">
                <a16:creationId xmlns:a16="http://schemas.microsoft.com/office/drawing/2014/main" id="{FECEFB33-24DA-45BD-987E-647422E7EFC0}"/>
              </a:ext>
            </a:extLst>
          </p:cNvPr>
          <p:cNvSpPr txBox="1"/>
          <p:nvPr/>
        </p:nvSpPr>
        <p:spPr>
          <a:xfrm>
            <a:off x="5455920" y="1127760"/>
            <a:ext cx="6573520" cy="1569660"/>
          </a:xfrm>
          <a:prstGeom prst="rect">
            <a:avLst/>
          </a:prstGeom>
          <a:noFill/>
        </p:spPr>
        <p:txBody>
          <a:bodyPr wrap="square" rtlCol="0">
            <a:spAutoFit/>
          </a:bodyPr>
          <a:lstStyle/>
          <a:p>
            <a:pPr marL="171450" indent="-171450" algn="l">
              <a:buFont typeface="Arial" panose="020B0604020202020204" pitchFamily="34" charset="0"/>
              <a:buChar char="•"/>
            </a:pPr>
            <a:r>
              <a:rPr lang="en-US" sz="2400" b="1" baseline="0" dirty="0">
                <a:solidFill>
                  <a:schemeClr val="bg1">
                    <a:lumMod val="25000"/>
                  </a:schemeClr>
                </a:solidFill>
                <a:ea typeface="+mj-ea"/>
              </a:rPr>
              <a:t>It doesn’t make them yawn </a:t>
            </a:r>
            <a:r>
              <a:rPr lang="en-US" sz="2400" baseline="0" dirty="0">
                <a:solidFill>
                  <a:schemeClr val="bg1">
                    <a:lumMod val="25000"/>
                  </a:schemeClr>
                </a:solidFill>
                <a:ea typeface="+mj-ea"/>
              </a:rPr>
              <a:t>– </a:t>
            </a:r>
            <a:r>
              <a:rPr lang="en-US" sz="2400" i="1" baseline="0" dirty="0">
                <a:solidFill>
                  <a:schemeClr val="bg1">
                    <a:lumMod val="25000"/>
                  </a:schemeClr>
                </a:solidFill>
                <a:ea typeface="+mj-ea"/>
              </a:rPr>
              <a:t>A Elevator pitch acts as a buffer, </a:t>
            </a:r>
            <a:r>
              <a:rPr lang="en-US" sz="2400" i="1" dirty="0">
                <a:solidFill>
                  <a:srgbClr val="212529"/>
                </a:solidFill>
                <a:effectLst/>
                <a:latin typeface="Georgia" panose="02040502050405020303" pitchFamily="18" charset="0"/>
              </a:rPr>
              <a:t> giving you the in and shows the value of you or your idea in the smallest timeframe possible.</a:t>
            </a:r>
            <a:endParaRPr lang="en-IN" sz="2400" i="1" baseline="0" dirty="0">
              <a:solidFill>
                <a:schemeClr val="bg1">
                  <a:lumMod val="25000"/>
                </a:schemeClr>
              </a:solidFill>
              <a:ea typeface="+mj-ea"/>
            </a:endParaRPr>
          </a:p>
        </p:txBody>
      </p:sp>
      <p:sp>
        <p:nvSpPr>
          <p:cNvPr id="8" name="TextBox 7">
            <a:extLst>
              <a:ext uri="{FF2B5EF4-FFF2-40B4-BE49-F238E27FC236}">
                <a16:creationId xmlns:a16="http://schemas.microsoft.com/office/drawing/2014/main" id="{C68D8041-5B47-4FE9-9965-EFF7B415895D}"/>
              </a:ext>
            </a:extLst>
          </p:cNvPr>
          <p:cNvSpPr txBox="1"/>
          <p:nvPr/>
        </p:nvSpPr>
        <p:spPr>
          <a:xfrm>
            <a:off x="5445760" y="3037840"/>
            <a:ext cx="6604000" cy="1631216"/>
          </a:xfrm>
          <a:prstGeom prst="rect">
            <a:avLst/>
          </a:prstGeom>
          <a:noFill/>
        </p:spPr>
        <p:txBody>
          <a:bodyPr wrap="square" rtlCol="0">
            <a:spAutoFit/>
          </a:bodyPr>
          <a:lstStyle/>
          <a:p>
            <a:pPr marL="171450" indent="-171450" algn="l">
              <a:buFont typeface="Arial" panose="020B0604020202020204" pitchFamily="34" charset="0"/>
              <a:buChar char="•"/>
            </a:pPr>
            <a:r>
              <a:rPr lang="en-IN" sz="2800" b="1" i="0" dirty="0">
                <a:solidFill>
                  <a:srgbClr val="283646"/>
                </a:solidFill>
                <a:effectLst/>
                <a:latin typeface="Montserrat"/>
              </a:rPr>
              <a:t>It Organizes Your Thoughts</a:t>
            </a:r>
            <a:r>
              <a:rPr lang="en-IN" sz="1800" b="1" i="0" dirty="0">
                <a:solidFill>
                  <a:srgbClr val="283646"/>
                </a:solidFill>
                <a:effectLst/>
                <a:latin typeface="Montserrat"/>
                <a:ea typeface="+mj-ea"/>
              </a:rPr>
              <a:t> -  </a:t>
            </a:r>
            <a:r>
              <a:rPr lang="en-US" sz="2400" i="1" dirty="0">
                <a:solidFill>
                  <a:srgbClr val="212529"/>
                </a:solidFill>
                <a:effectLst/>
                <a:latin typeface="Georgia" panose="02040502050405020303" pitchFamily="18" charset="0"/>
              </a:rPr>
              <a:t> It organizes your thoughts and allows you to critique the key points that you think make it/you a success in such a short period of time</a:t>
            </a:r>
            <a:endParaRPr lang="en-IN" sz="2400" i="1" dirty="0">
              <a:solidFill>
                <a:srgbClr val="283646"/>
              </a:solidFill>
              <a:effectLst/>
              <a:latin typeface="Montserrat"/>
            </a:endParaRPr>
          </a:p>
        </p:txBody>
      </p:sp>
      <p:sp>
        <p:nvSpPr>
          <p:cNvPr id="9" name="TextBox 8">
            <a:extLst>
              <a:ext uri="{FF2B5EF4-FFF2-40B4-BE49-F238E27FC236}">
                <a16:creationId xmlns:a16="http://schemas.microsoft.com/office/drawing/2014/main" id="{54DD00A0-4A34-42F1-940F-489E7EE0A949}"/>
              </a:ext>
            </a:extLst>
          </p:cNvPr>
          <p:cNvSpPr txBox="1"/>
          <p:nvPr/>
        </p:nvSpPr>
        <p:spPr>
          <a:xfrm>
            <a:off x="359838" y="5080000"/>
            <a:ext cx="11181922" cy="1261884"/>
          </a:xfrm>
          <a:prstGeom prst="rect">
            <a:avLst/>
          </a:prstGeom>
          <a:noFill/>
        </p:spPr>
        <p:txBody>
          <a:bodyPr wrap="square" rtlCol="0">
            <a:spAutoFit/>
          </a:bodyPr>
          <a:lstStyle/>
          <a:p>
            <a:pPr marL="171450" indent="-171450" algn="l">
              <a:buFont typeface="Arial" panose="020B0604020202020204" pitchFamily="34" charset="0"/>
              <a:buChar char="•"/>
            </a:pPr>
            <a:r>
              <a:rPr lang="en-US" sz="2800" b="1" i="0" dirty="0">
                <a:solidFill>
                  <a:srgbClr val="283646"/>
                </a:solidFill>
                <a:effectLst/>
                <a:latin typeface="Montserrat"/>
              </a:rPr>
              <a:t>It Helps Identify Your Market</a:t>
            </a:r>
            <a:r>
              <a:rPr lang="en-IN" sz="1800" b="1" i="0" dirty="0">
                <a:solidFill>
                  <a:srgbClr val="283646"/>
                </a:solidFill>
                <a:effectLst/>
                <a:latin typeface="Montserrat"/>
                <a:ea typeface="+mj-ea"/>
              </a:rPr>
              <a:t> </a:t>
            </a:r>
            <a:r>
              <a:rPr lang="en-IN" sz="2400" i="1" dirty="0">
                <a:solidFill>
                  <a:srgbClr val="283646"/>
                </a:solidFill>
                <a:effectLst/>
                <a:latin typeface="Montserrat"/>
                <a:ea typeface="+mj-ea"/>
              </a:rPr>
              <a:t>- </a:t>
            </a:r>
            <a:r>
              <a:rPr lang="en-US" sz="2400" i="1" dirty="0">
                <a:solidFill>
                  <a:srgbClr val="212529"/>
                </a:solidFill>
                <a:latin typeface="Georgia" panose="02040502050405020303" pitchFamily="18" charset="0"/>
                <a:ea typeface="+mj-ea"/>
              </a:rPr>
              <a:t>A</a:t>
            </a:r>
            <a:r>
              <a:rPr lang="en-US" sz="2400" i="1" dirty="0">
                <a:solidFill>
                  <a:srgbClr val="212529"/>
                </a:solidFill>
                <a:effectLst/>
                <a:latin typeface="Georgia" panose="02040502050405020303" pitchFamily="18" charset="0"/>
              </a:rPr>
              <a:t>n Elevator Pitch allows you to question the language you need to use when talking to those you want to impress, as well as what sort of arguments and ideas will impress them.</a:t>
            </a:r>
            <a:endParaRPr lang="en-US" sz="2400" i="1" dirty="0">
              <a:solidFill>
                <a:srgbClr val="283646"/>
              </a:solidFill>
              <a:effectLst/>
              <a:latin typeface="Montserrat"/>
            </a:endParaRPr>
          </a:p>
        </p:txBody>
      </p:sp>
    </p:spTree>
    <p:extLst>
      <p:ext uri="{BB962C8B-B14F-4D97-AF65-F5344CB8AC3E}">
        <p14:creationId xmlns:p14="http://schemas.microsoft.com/office/powerpoint/2010/main" val="25143545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fade">
                                      <p:cBhvr>
                                        <p:cTn id="26" dur="1000"/>
                                        <p:tgtEl>
                                          <p:spTgt spid="8">
                                            <p:txEl>
                                              <p:pRg st="0" end="0"/>
                                            </p:txEl>
                                          </p:spTgt>
                                        </p:tgtEl>
                                      </p:cBhvr>
                                    </p:animEffect>
                                    <p:anim calcmode="lin" valueType="num">
                                      <p:cBhvr>
                                        <p:cTn id="2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fade">
                                      <p:cBhvr>
                                        <p:cTn id="33" dur="1000"/>
                                        <p:tgtEl>
                                          <p:spTgt spid="9">
                                            <p:txEl>
                                              <p:pRg st="0" end="0"/>
                                            </p:txEl>
                                          </p:spTgt>
                                        </p:tgtEl>
                                      </p:cBhvr>
                                    </p:animEffect>
                                    <p:anim calcmode="lin" valueType="num">
                                      <p:cBhvr>
                                        <p:cTn id="34"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B6CF8F-B914-45A6-A66D-04225C11800F}"/>
              </a:ext>
            </a:extLst>
          </p:cNvPr>
          <p:cNvSpPr>
            <a:spLocks noGrp="1"/>
          </p:cNvSpPr>
          <p:nvPr>
            <p:ph idx="1"/>
          </p:nvPr>
        </p:nvSpPr>
        <p:spPr>
          <a:xfrm>
            <a:off x="407753" y="825005"/>
            <a:ext cx="11415531" cy="5101715"/>
          </a:xfrm>
        </p:spPr>
        <p:txBody>
          <a:bodyPr/>
          <a:lstStyle/>
          <a:p>
            <a:pPr marL="194310" indent="-194310"/>
            <a:r>
              <a:rPr lang="en-GB" sz="2800" b="1" dirty="0">
                <a:latin typeface="Calisto MT" panose="02040603050505030304" pitchFamily="18" charset="0"/>
              </a:rPr>
              <a:t>The elevator speech should be short and brief.</a:t>
            </a:r>
          </a:p>
          <a:p>
            <a:pPr marL="194310" indent="-194310"/>
            <a:r>
              <a:rPr lang="en-GB" sz="2800" b="1" dirty="0">
                <a:latin typeface="Calisto MT" panose="02040603050505030304" pitchFamily="18" charset="0"/>
              </a:rPr>
              <a:t>Mention your goals and action plan which will get things done.</a:t>
            </a:r>
          </a:p>
          <a:p>
            <a:pPr marL="194310" indent="-194310"/>
            <a:r>
              <a:rPr lang="en-GB" sz="2800" b="1" dirty="0">
                <a:latin typeface="Calisto MT" panose="02040603050505030304" pitchFamily="18" charset="0"/>
              </a:rPr>
              <a:t>Share your skills if they help to convey your views or points.</a:t>
            </a:r>
          </a:p>
          <a:p>
            <a:pPr marL="194310" indent="-194310"/>
            <a:r>
              <a:rPr lang="en-GB" sz="2800" b="1" dirty="0">
                <a:latin typeface="Calisto MT" panose="02040603050505030304" pitchFamily="18" charset="0"/>
              </a:rPr>
              <a:t>Be positive and flexible. Focus only on the essentials.</a:t>
            </a:r>
          </a:p>
          <a:p>
            <a:pPr marL="194310" indent="-194310"/>
            <a:r>
              <a:rPr lang="en-GB" sz="2800" b="1" dirty="0">
                <a:latin typeface="Calisto MT" panose="02040603050505030304" pitchFamily="18" charset="0"/>
              </a:rPr>
              <a:t>Do a background check on the person or audience before the elevator speech.</a:t>
            </a:r>
          </a:p>
        </p:txBody>
      </p:sp>
      <p:sp>
        <p:nvSpPr>
          <p:cNvPr id="3" name="Title 2">
            <a:extLst>
              <a:ext uri="{FF2B5EF4-FFF2-40B4-BE49-F238E27FC236}">
                <a16:creationId xmlns:a16="http://schemas.microsoft.com/office/drawing/2014/main" id="{720E5214-CAA6-4BD5-8FB8-61CBC1E65ACF}"/>
              </a:ext>
            </a:extLst>
          </p:cNvPr>
          <p:cNvSpPr>
            <a:spLocks noGrp="1"/>
          </p:cNvSpPr>
          <p:nvPr>
            <p:ph type="title"/>
          </p:nvPr>
        </p:nvSpPr>
        <p:spPr>
          <a:xfrm>
            <a:off x="367775" y="90382"/>
            <a:ext cx="10699044" cy="615553"/>
          </a:xfrm>
        </p:spPr>
        <p:txBody>
          <a:bodyPr/>
          <a:lstStyle/>
          <a:p>
            <a:pPr algn="ctr"/>
            <a:r>
              <a:rPr lang="en-GB" sz="4000" b="1" dirty="0">
                <a:solidFill>
                  <a:schemeClr val="bg1">
                    <a:lumMod val="25000"/>
                  </a:schemeClr>
                </a:solidFill>
                <a:latin typeface="Arial Narrow" panose="020B0606020202030204" pitchFamily="34" charset="0"/>
              </a:rPr>
              <a:t>How to do an Elevator Speech</a:t>
            </a:r>
            <a:endParaRPr lang="en-US" dirty="0">
              <a:solidFill>
                <a:schemeClr val="bg1">
                  <a:lumMod val="25000"/>
                </a:schemeClr>
              </a:solidFill>
              <a:latin typeface="Arial Narrow" panose="020B0606020202030204" pitchFamily="34" charset="0"/>
            </a:endParaRPr>
          </a:p>
        </p:txBody>
      </p:sp>
    </p:spTree>
    <p:extLst>
      <p:ext uri="{BB962C8B-B14F-4D97-AF65-F5344CB8AC3E}">
        <p14:creationId xmlns:p14="http://schemas.microsoft.com/office/powerpoint/2010/main" val="139654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50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fade">
                                      <p:cBhvr>
                                        <p:cTn id="33" dur="1000"/>
                                        <p:tgtEl>
                                          <p:spTgt spid="2">
                                            <p:txEl>
                                              <p:pRg st="3" end="3"/>
                                            </p:txEl>
                                          </p:spTgt>
                                        </p:tgtEl>
                                      </p:cBhvr>
                                    </p:animEffect>
                                    <p:anim calcmode="lin" valueType="num">
                                      <p:cBhvr>
                                        <p:cTn id="3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fade">
                                      <p:cBhvr>
                                        <p:cTn id="40" dur="1000"/>
                                        <p:tgtEl>
                                          <p:spTgt spid="2">
                                            <p:txEl>
                                              <p:pRg st="4" end="4"/>
                                            </p:txEl>
                                          </p:spTgt>
                                        </p:tgtEl>
                                      </p:cBhvr>
                                    </p:animEffect>
                                    <p:anim calcmode="lin" valueType="num">
                                      <p:cBhvr>
                                        <p:cTn id="41"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F9753-DBEE-4BD1-ABD9-A9A739C8AF99}"/>
              </a:ext>
            </a:extLst>
          </p:cNvPr>
          <p:cNvSpPr>
            <a:spLocks noGrp="1"/>
          </p:cNvSpPr>
          <p:nvPr>
            <p:ph type="title"/>
          </p:nvPr>
        </p:nvSpPr>
        <p:spPr>
          <a:xfrm>
            <a:off x="240775" y="2439882"/>
            <a:ext cx="11459013" cy="1015663"/>
          </a:xfrm>
        </p:spPr>
        <p:txBody>
          <a:bodyPr/>
          <a:lstStyle/>
          <a:p>
            <a:pPr algn="ctr"/>
            <a:r>
              <a:rPr lang="en-GB" sz="6600" b="1">
                <a:latin typeface="Times New Roman"/>
              </a:rPr>
              <a:t>THANK YOU</a:t>
            </a:r>
            <a:endParaRPr lang="en-US" sz="6600" b="1">
              <a:latin typeface="Times New Roman"/>
            </a:endParaRPr>
          </a:p>
        </p:txBody>
      </p:sp>
    </p:spTree>
    <p:extLst>
      <p:ext uri="{BB962C8B-B14F-4D97-AF65-F5344CB8AC3E}">
        <p14:creationId xmlns:p14="http://schemas.microsoft.com/office/powerpoint/2010/main" val="379091656"/>
      </p:ext>
    </p:extLst>
  </p:cSld>
  <p:clrMapOvr>
    <a:masterClrMapping/>
  </p:clrMapOvr>
</p:sld>
</file>

<file path=ppt/theme/theme1.xml><?xml version="1.0" encoding="utf-8"?>
<a:theme xmlns:a="http://schemas.openxmlformats.org/drawingml/2006/main" name="LTI theme">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LTI theme" id="{532C68CE-3FBD-48E3-AC6C-55284E562310}" vid="{D86434DE-3158-479E-A3AF-02B9DB0DF7C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02403EB-318C-439B-9AB2-BA2B8AB33F7C}" vid="{819E83EB-3304-45C5-AE68-EF214ADD408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24B8D4DEE789A4CA06D83EF8F97359C" ma:contentTypeVersion="12" ma:contentTypeDescription="Create a new document." ma:contentTypeScope="" ma:versionID="2dd8ebf98990708639f5602b73ab8a5f">
  <xsd:schema xmlns:xsd="http://www.w3.org/2001/XMLSchema" xmlns:xs="http://www.w3.org/2001/XMLSchema" xmlns:p="http://schemas.microsoft.com/office/2006/metadata/properties" xmlns:ns2="c09490c5-9848-410e-a310-fecde5b8464b" xmlns:ns3="15dbe8c9-25bc-4a6c-8e78-e9d9f19e3679" targetNamespace="http://schemas.microsoft.com/office/2006/metadata/properties" ma:root="true" ma:fieldsID="70039f9086e4bd80a9be60926d62a914" ns2:_="" ns3:_="">
    <xsd:import namespace="c09490c5-9848-410e-a310-fecde5b8464b"/>
    <xsd:import namespace="15dbe8c9-25bc-4a6c-8e78-e9d9f19e367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9490c5-9848-410e-a310-fecde5b846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5dbe8c9-25bc-4a6c-8e78-e9d9f19e367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D58605-5F9F-4E26-9EE2-3999FB347F7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B58FBE0-EE64-43E2-B113-15ED219CD8F0}">
  <ds:schemaRefs>
    <ds:schemaRef ds:uri="15dbe8c9-25bc-4a6c-8e78-e9d9f19e3679"/>
    <ds:schemaRef ds:uri="c09490c5-9848-410e-a310-fecde5b8464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A571C04-2BF1-418C-9361-88211ACC1A3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LTI theme</Template>
  <TotalTime>30</TotalTime>
  <Words>254</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vt:i4>
      </vt:variant>
    </vt:vector>
  </HeadingPairs>
  <TitlesOfParts>
    <vt:vector size="16" baseType="lpstr">
      <vt:lpstr>Arial</vt:lpstr>
      <vt:lpstr>Arial Narrow</vt:lpstr>
      <vt:lpstr>Calibri Light</vt:lpstr>
      <vt:lpstr>Calisto MT</vt:lpstr>
      <vt:lpstr>Georgia</vt:lpstr>
      <vt:lpstr>Montserrat</vt:lpstr>
      <vt:lpstr>Symbol</vt:lpstr>
      <vt:lpstr>Times New Roman</vt:lpstr>
      <vt:lpstr>Wingdings</vt:lpstr>
      <vt:lpstr>LTI theme</vt:lpstr>
      <vt:lpstr>Custom Design</vt:lpstr>
      <vt:lpstr>ELEVATOR SPEECH</vt:lpstr>
      <vt:lpstr>PowerPoint Presentation</vt:lpstr>
      <vt:lpstr>Why do we do a Elevator Pitch ?</vt:lpstr>
      <vt:lpstr>How to do an Elevator Speech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Iswarya Karthik</dc:creator>
  <cp:lastModifiedBy>Birojit Mondal</cp:lastModifiedBy>
  <cp:revision>7</cp:revision>
  <dcterms:created xsi:type="dcterms:W3CDTF">2020-08-11T07:50:36Z</dcterms:created>
  <dcterms:modified xsi:type="dcterms:W3CDTF">2020-09-22T03:06:48Z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0x010100E24B8D4DEE789A4CA06D83EF8F97359C</vt:lpwstr>
  </property>
</Properties>
</file>