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107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</a:t>
            </a:r>
            <a:r>
              <a:rPr lang="en-US" dirty="0" smtClean="0"/>
              <a:t>10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clips 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x-axes (MSE’s) </a:t>
            </a:r>
            <a:r>
              <a:rPr lang="en-US" u="sng" dirty="0" smtClean="0"/>
              <a:t>are not matched</a:t>
            </a:r>
            <a:r>
              <a:rPr lang="en-US" dirty="0" smtClean="0"/>
              <a:t> to keep the histogram bins approximately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83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5</cp:revision>
  <dcterms:created xsi:type="dcterms:W3CDTF">2016-12-06T05:43:24Z</dcterms:created>
  <dcterms:modified xsi:type="dcterms:W3CDTF">2016-12-09T20:44:24Z</dcterms:modified>
</cp:coreProperties>
</file>