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0959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25 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/>
              <a:t>1</a:t>
            </a:r>
            <a:r>
              <a:rPr lang="en-US" dirty="0" smtClean="0"/>
              <a:t>0 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(MSE’s) </a:t>
            </a:r>
            <a:r>
              <a:rPr lang="en-US" u="sng" dirty="0"/>
              <a:t>are not matched</a:t>
            </a:r>
            <a:r>
              <a:rPr lang="en-US" dirty="0"/>
              <a:t> to keep the histogram bins approximately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6</cp:revision>
  <dcterms:created xsi:type="dcterms:W3CDTF">2016-12-06T05:43:24Z</dcterms:created>
  <dcterms:modified xsi:type="dcterms:W3CDTF">2016-12-09T21:19:24Z</dcterms:modified>
</cp:coreProperties>
</file>