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9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7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0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3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6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9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150" y="571500"/>
            <a:ext cx="109702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Histograms of MSE’s at </a:t>
            </a: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smtClean="0"/>
              <a:t>Hz</a:t>
            </a:r>
          </a:p>
          <a:p>
            <a:r>
              <a:rPr lang="en-US" dirty="0" smtClean="0"/>
              <a:t>Input: Sample of Shanghai crowd videos, 108 </a:t>
            </a:r>
            <a:r>
              <a:rPr lang="en-US" dirty="0" err="1" smtClean="0"/>
              <a:t>avi’s</a:t>
            </a:r>
            <a:r>
              <a:rPr lang="en-US" dirty="0" smtClean="0"/>
              <a:t>, 5 sec, originally recorded at 50 Hz, divided into</a:t>
            </a:r>
          </a:p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smtClean="0"/>
              <a:t>clips per </a:t>
            </a:r>
            <a:r>
              <a:rPr lang="en-US" dirty="0" err="1" smtClean="0"/>
              <a:t>avi</a:t>
            </a:r>
            <a:r>
              <a:rPr lang="en-US" dirty="0" smtClean="0"/>
              <a:t>, 10 frames per clip</a:t>
            </a:r>
          </a:p>
          <a:p>
            <a:r>
              <a:rPr lang="en-US" dirty="0" smtClean="0"/>
              <a:t>Model: </a:t>
            </a:r>
            <a:r>
              <a:rPr lang="en-US" dirty="0" err="1" smtClean="0"/>
              <a:t>pretrained</a:t>
            </a:r>
            <a:r>
              <a:rPr lang="en-US" dirty="0" smtClean="0"/>
              <a:t> </a:t>
            </a:r>
            <a:r>
              <a:rPr lang="en-US" dirty="0" err="1" smtClean="0"/>
              <a:t>prednet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Overall: distribution of mean MSE’s for each clip, averaged over frame</a:t>
            </a:r>
          </a:p>
          <a:p>
            <a:r>
              <a:rPr lang="en-US" dirty="0" smtClean="0"/>
              <a:t>Followed distribution of MSE’s for each frame</a:t>
            </a:r>
          </a:p>
          <a:p>
            <a:endParaRPr lang="en-US" dirty="0"/>
          </a:p>
          <a:p>
            <a:r>
              <a:rPr lang="en-US" dirty="0" smtClean="0"/>
              <a:t>Please note: the scales for the x-axes and y-axes (MSE’s) </a:t>
            </a:r>
            <a:r>
              <a:rPr lang="en-US" u="sng" dirty="0"/>
              <a:t>are </a:t>
            </a:r>
            <a:r>
              <a:rPr lang="en-US" u="sng" dirty="0" smtClean="0"/>
              <a:t>matched</a:t>
            </a:r>
            <a:r>
              <a:rPr lang="en-US" dirty="0" smtClean="0"/>
              <a:t> (scaled)to more easily compare across frames</a:t>
            </a:r>
          </a:p>
        </p:txBody>
      </p:sp>
    </p:spTree>
    <p:extLst>
      <p:ext uri="{BB962C8B-B14F-4D97-AF65-F5344CB8AC3E}">
        <p14:creationId xmlns:p14="http://schemas.microsoft.com/office/powerpoint/2010/main" val="369121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3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0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6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0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8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8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2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3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3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8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84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Shimozaki</dc:creator>
  <cp:lastModifiedBy>Steve Shimozaki</cp:lastModifiedBy>
  <cp:revision>10</cp:revision>
  <dcterms:created xsi:type="dcterms:W3CDTF">2016-12-06T05:43:24Z</dcterms:created>
  <dcterms:modified xsi:type="dcterms:W3CDTF">2016-12-09T21:30:29Z</dcterms:modified>
</cp:coreProperties>
</file>