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55" r:id="rId2"/>
    <p:sldId id="356" r:id="rId3"/>
    <p:sldId id="357" r:id="rId4"/>
    <p:sldId id="359" r:id="rId5"/>
    <p:sldId id="360" r:id="rId6"/>
    <p:sldId id="363" r:id="rId7"/>
    <p:sldId id="358" r:id="rId8"/>
    <p:sldId id="364" r:id="rId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r User Name" initials="YU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7DA8B7"/>
    <a:srgbClr val="8680B4"/>
    <a:srgbClr val="9E40A8"/>
    <a:srgbClr val="7892BC"/>
    <a:srgbClr val="FF0066"/>
    <a:srgbClr val="502800"/>
    <a:srgbClr val="3B472D"/>
    <a:srgbClr val="D25000"/>
    <a:srgbClr val="9A3B00"/>
    <a:srgbClr val="37422A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7" autoAdjust="0"/>
    <p:restoredTop sz="89034" autoAdjust="0"/>
  </p:normalViewPr>
  <p:slideViewPr>
    <p:cSldViewPr snapToObjects="1">
      <p:cViewPr varScale="1">
        <p:scale>
          <a:sx n="73" d="100"/>
          <a:sy n="73" d="100"/>
        </p:scale>
        <p:origin x="-90" y="-978"/>
      </p:cViewPr>
      <p:guideLst>
        <p:guide orient="horz"/>
        <p:guide orient="horz" pos="482"/>
        <p:guide orient="horz" pos="414"/>
        <p:guide orient="horz" pos="4020"/>
        <p:guide/>
        <p:guide pos="217"/>
        <p:guide pos="6023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47CB-7DF7-4982-A61B-E9D32FA81523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425D7-D284-4814-BCC0-4B1D3D1FD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425D7-D284-4814-BCC0-4B1D3D1FDE7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accent3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fld id="{209FFA66-A05D-486A-AF77-0E688B2476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작업_표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040688" y="5879992"/>
            <a:ext cx="3555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Tel : 02-2140-7700 / Fax</a:t>
            </a:r>
            <a:r>
              <a:rPr lang="en-US" altLang="ko-KR" sz="8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: 02-2140-7799   http://www.tobesoft.co.kr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 descr="TobeSoft(logo2007)로고만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953000" y="5818631"/>
            <a:ext cx="993264" cy="325013"/>
          </a:xfrm>
          <a:prstGeom prst="rect">
            <a:avLst/>
          </a:prstGeom>
        </p:spPr>
      </p:pic>
      <p:pic>
        <p:nvPicPr>
          <p:cNvPr id="1026" name="Picture 2" descr="D:\Image\Repor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512" y="5409220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스터작업_간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Picture 2" descr="D:\Image\Repor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5409220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스터작업_속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5552" y="0"/>
            <a:ext cx="9906000" cy="6858000"/>
          </a:xfrm>
          <a:prstGeom prst="rect">
            <a:avLst/>
          </a:prstGeom>
        </p:spPr>
      </p:pic>
      <p:pic>
        <p:nvPicPr>
          <p:cNvPr id="7" name="그림 6" descr="TobeSoft(logo2007)로고만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003638" y="101597"/>
            <a:ext cx="809596" cy="264914"/>
          </a:xfrm>
          <a:prstGeom prst="rect">
            <a:avLst/>
          </a:prstGeom>
        </p:spPr>
      </p:pic>
      <p:pic>
        <p:nvPicPr>
          <p:cNvPr id="8" name="그림 7" descr="마스터작업_번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65214" y="6300055"/>
            <a:ext cx="832106" cy="539497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A2C0F4-56A5-43AB-9B75-4154FFEED3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19075" y="885825"/>
            <a:ext cx="1400175" cy="12652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Image\Report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52" y="6273316"/>
            <a:ext cx="557945" cy="5579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스터작업_속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 descr="마스터작업_번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965214" y="6300055"/>
            <a:ext cx="832106" cy="539497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A2C0F4-56A5-43AB-9B75-4154FFEED3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19075" y="885825"/>
            <a:ext cx="1400175" cy="12652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Image\Repor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52" y="6273316"/>
            <a:ext cx="557945" cy="5579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레이아웃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스터작업_속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 descr="마스터작업_번호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965214" y="6300055"/>
            <a:ext cx="832106" cy="539497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A2C0F4-56A5-43AB-9B75-4154FFEED3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19075" y="885825"/>
            <a:ext cx="1400175" cy="12652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73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0"/>
          </p:nvPr>
        </p:nvSpPr>
        <p:spPr>
          <a:xfrm>
            <a:off x="481013" y="101600"/>
            <a:ext cx="554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lang="ko-KR" altLang="en-US" sz="2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lang="ko-KR" altLang="en-US" sz="2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lang="ko-KR" altLang="en-US" sz="2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lang="ko-KR" altLang="en-US" sz="2400" b="1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1"/>
          </p:nvPr>
        </p:nvSpPr>
        <p:spPr>
          <a:xfrm>
            <a:off x="7520052" y="92075"/>
            <a:ext cx="2133600" cy="360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144000" rIns="108000" bIns="0">
            <a:spAutoFit/>
          </a:bodyPr>
          <a:lstStyle>
            <a:lvl1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endParaRPr lang="en-US" altLang="ko-KR" dirty="0" smtClean="0"/>
          </a:p>
        </p:txBody>
      </p:sp>
      <p:sp>
        <p:nvSpPr>
          <p:cNvPr id="16" name="내용 개체 틀 14"/>
          <p:cNvSpPr>
            <a:spLocks noGrp="1"/>
          </p:cNvSpPr>
          <p:nvPr>
            <p:ph sz="quarter" idx="12"/>
          </p:nvPr>
        </p:nvSpPr>
        <p:spPr>
          <a:xfrm>
            <a:off x="7520052" y="301356"/>
            <a:ext cx="2133600" cy="3069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144000" rIns="108000" bIns="0">
            <a:spAutoFit/>
          </a:bodyPr>
          <a:lstStyle>
            <a:lvl1pPr marL="0" algn="r" defTabSz="914400" rtl="0" eaLnBrk="1" fontAlgn="t" latinLnBrk="0" hangingPunct="1">
              <a:buFont typeface="Symbol" pitchFamily="18" charset="2"/>
              <a:buNone/>
              <a:defRPr lang="ko-KR" altLang="en-US" sz="105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algn="r" defTabSz="914400" rtl="0" eaLnBrk="1" fontAlgn="t" latinLnBrk="0" hangingPunct="1">
              <a:buFont typeface="Symbol" pitchFamily="18" charset="2"/>
              <a:buNone/>
              <a:defRPr lang="ko-KR" altLang="en-US" sz="1400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439442"/>
            <a:ext cx="1495922" cy="40011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Britannic Bold" pitchFamily="34" charset="0"/>
              </a:rPr>
              <a:t>assignment</a:t>
            </a:r>
            <a:endParaRPr lang="ko-KR" altLang="en-US" sz="2000" dirty="0">
              <a:latin typeface="Britannic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젠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마스터작업_아젠다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7" name="Picture 2" descr="D:\Image\Repor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5409220"/>
            <a:ext cx="1152128" cy="11521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-1"/>
            <a:ext cx="9905999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마스터작업_속지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6" name="그림 5" descr="마스터작업_B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6654" y="6279474"/>
            <a:ext cx="1285884" cy="677696"/>
          </a:xfrm>
          <a:prstGeom prst="rect">
            <a:avLst/>
          </a:prstGeom>
        </p:spPr>
      </p:pic>
      <p:pic>
        <p:nvPicPr>
          <p:cNvPr id="7" name="그림 6" descr="TobeSoft(logo2007)로고만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003638" y="101597"/>
            <a:ext cx="809596" cy="264914"/>
          </a:xfrm>
          <a:prstGeom prst="rect">
            <a:avLst/>
          </a:prstGeom>
        </p:spPr>
      </p:pic>
      <p:pic>
        <p:nvPicPr>
          <p:cNvPr id="8" name="그림 7" descr="마스터작업_번호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965214" y="6300055"/>
            <a:ext cx="832106" cy="539497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DA2C0F4-56A5-43AB-9B75-4154FFEED3F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77" r:id="rId7"/>
    <p:sldLayoutId id="2147483678" r:id="rId8"/>
    <p:sldLayoutId id="2147483681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960639" y="3607363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2012.04.13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1499" y="2041506"/>
            <a:ext cx="7145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spc="-150" dirty="0" smtClean="0">
                <a:solidFill>
                  <a:srgbClr val="431D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 Engine</a:t>
            </a:r>
            <a:endParaRPr lang="en-US" altLang="ko-KR" sz="4800" b="1" spc="-150" dirty="0" smtClean="0">
              <a:solidFill>
                <a:srgbClr val="431D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21"/>
          <p:cNvSpPr/>
          <p:nvPr/>
        </p:nvSpPr>
        <p:spPr>
          <a:xfrm>
            <a:off x="2072680" y="2852936"/>
            <a:ext cx="7666666" cy="1692188"/>
          </a:xfrm>
          <a:prstGeom prst="rightArrow">
            <a:avLst>
              <a:gd name="adj1" fmla="val 73159"/>
              <a:gd name="adj2" fmla="val 5077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2500" y="2924944"/>
            <a:ext cx="2022314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HttpServer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3657" y="1340768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HttpServerInfo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8744" y="3311696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HttpRequest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3240" y="3311696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HttpResponse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80992" y="2888940"/>
            <a:ext cx="2022314" cy="18362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Transfer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1460612" y="2168860"/>
            <a:ext cx="864096" cy="612068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9044" y="4905164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JavaClassLoader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49044" y="5720660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JavaFileCompiler</a:t>
            </a:r>
            <a:endParaRPr lang="ko-KR" altLang="en-US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2540" y="2312876"/>
            <a:ext cx="2196244" cy="16921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HttpServerInfo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89563" y="2744924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DigesterDriver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6372" y="1448780"/>
            <a:ext cx="1575505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rules.xml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1046" y="1772816"/>
            <a:ext cx="2022314" cy="30783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Server.xml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Host.xml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Engine.xml</a:t>
            </a:r>
          </a:p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6253326" y="2564904"/>
            <a:ext cx="427866" cy="1152128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2" name="왼쪽 화살표 11"/>
          <p:cNvSpPr/>
          <p:nvPr/>
        </p:nvSpPr>
        <p:spPr>
          <a:xfrm rot="16200000">
            <a:off x="4703063" y="1914742"/>
            <a:ext cx="555971" cy="848185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왼쪽 화살표 12"/>
          <p:cNvSpPr/>
          <p:nvPr/>
        </p:nvSpPr>
        <p:spPr>
          <a:xfrm>
            <a:off x="3294725" y="2564904"/>
            <a:ext cx="427866" cy="1152128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1451" y="3320988"/>
            <a:ext cx="2196244" cy="16921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HttpServer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3399" y="1502786"/>
            <a:ext cx="202231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ea typeface="HY헤드라인M" pitchFamily="18" charset="-127"/>
              </a:rPr>
              <a:t>HttpServerInfo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95082" y="2546902"/>
            <a:ext cx="2022314" cy="30783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Threads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..</a:t>
            </a:r>
          </a:p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9244" y="2222866"/>
            <a:ext cx="1575505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ea typeface="HY헤드라인M" pitchFamily="18" charset="-127"/>
              </a:rPr>
              <a:t>Transfer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3053459" y="2546902"/>
            <a:ext cx="864096" cy="612068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840791" y="3374994"/>
            <a:ext cx="1708612" cy="792088"/>
          </a:xfrm>
          <a:prstGeom prst="rightArrow">
            <a:avLst>
              <a:gd name="adj1" fmla="val 63193"/>
              <a:gd name="adj2" fmla="val 5000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connect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4961671" y="3879051"/>
            <a:ext cx="1620180" cy="612068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오른쪽 화살표 17"/>
          <p:cNvSpPr/>
          <p:nvPr/>
        </p:nvSpPr>
        <p:spPr>
          <a:xfrm rot="10800000">
            <a:off x="3152800" y="3212975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8504" y="2384884"/>
            <a:ext cx="2325500" cy="1476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Transfer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2181" y="3284983"/>
            <a:ext cx="1916883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ea typeface="HY헤드라인M" pitchFamily="18" charset="-127"/>
              </a:rPr>
              <a:t>HttpRequest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1877" y="2420888"/>
            <a:ext cx="21962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RequestParser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309388" y="2240868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Socket input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오른쪽 화살표 24"/>
          <p:cNvSpPr/>
          <p:nvPr/>
        </p:nvSpPr>
        <p:spPr>
          <a:xfrm rot="5400000">
            <a:off x="4812056" y="3001128"/>
            <a:ext cx="4854396" cy="1116124"/>
          </a:xfrm>
          <a:prstGeom prst="rightArrow">
            <a:avLst>
              <a:gd name="adj1" fmla="val 70061"/>
              <a:gd name="adj2" fmla="val 3821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6151" y="1111940"/>
            <a:ext cx="3000904" cy="7582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ea typeface="HY헤드라인M" pitchFamily="18" charset="-127"/>
              </a:rPr>
              <a:t>HttpRequest</a:t>
            </a:r>
            <a:endParaRPr lang="en-US" altLang="ko-KR" sz="2000" dirty="0" smtClean="0">
              <a:solidFill>
                <a:schemeClr val="tx1"/>
              </a:solidFill>
              <a:ea typeface="HY헤드라인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1835" y="1125845"/>
            <a:ext cx="1872208" cy="48605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Transfer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2175" y="1491083"/>
            <a:ext cx="126014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JSP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5302" y="2204864"/>
            <a:ext cx="2987938" cy="9955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JspParser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18819" y="3501008"/>
            <a:ext cx="2987938" cy="9955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JavaCompiler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5302" y="4881757"/>
            <a:ext cx="2987938" cy="9955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ClassLoader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392926">
            <a:off x="3383585" y="1167047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 rot="9513130">
            <a:off x="3346271" y="1632245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392926">
            <a:off x="3371445" y="2311930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 rot="9513130">
            <a:off x="3334131" y="2777128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392926">
            <a:off x="3355034" y="3602722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6" name="오른쪽 화살표 35"/>
          <p:cNvSpPr/>
          <p:nvPr/>
        </p:nvSpPr>
        <p:spPr>
          <a:xfrm rot="9513130">
            <a:off x="3317720" y="4067920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392926">
            <a:off x="3367173" y="5194142"/>
            <a:ext cx="633311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2367203" y="3469080"/>
            <a:ext cx="2196244" cy="100811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run </a:t>
            </a: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servlet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7689" y="1576832"/>
            <a:ext cx="2274735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JspParser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1232" y="4391258"/>
            <a:ext cx="2448272" cy="8280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JavaCompiler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86451" y="4277132"/>
            <a:ext cx="2274735" cy="8280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ClassLoader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1704502" y="1576832"/>
            <a:ext cx="2284676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requested </a:t>
            </a: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jsp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2266880">
            <a:off x="5172174" y="2985744"/>
            <a:ext cx="2284676" cy="79208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converted Java</a:t>
            </a:r>
          </a:p>
        </p:txBody>
      </p:sp>
      <p:sp>
        <p:nvSpPr>
          <p:cNvPr id="11" name="왼쪽 화살표 10"/>
          <p:cNvSpPr/>
          <p:nvPr/>
        </p:nvSpPr>
        <p:spPr>
          <a:xfrm>
            <a:off x="4247689" y="4601168"/>
            <a:ext cx="2571036" cy="664036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compiled class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516370" y="3073036"/>
            <a:ext cx="1980220" cy="808052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response out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오른쪽 화살표 30"/>
          <p:cNvSpPr/>
          <p:nvPr/>
        </p:nvSpPr>
        <p:spPr>
          <a:xfrm rot="10800000">
            <a:off x="3080791" y="5121188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6144204" y="2423960"/>
            <a:ext cx="3342228" cy="1116124"/>
          </a:xfrm>
          <a:prstGeom prst="rightArrow">
            <a:avLst>
              <a:gd name="adj1" fmla="val 70061"/>
              <a:gd name="adj2" fmla="val 3821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3188804" y="2024844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A2C0F4-56A5-43AB-9B75-4154FFEED3F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52100" y="98170"/>
            <a:ext cx="53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JSP Engine </a:t>
            </a:r>
            <a:r>
              <a:rPr kumimoji="1"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구성</a:t>
            </a:r>
            <a:endParaRPr kumimoji="1" lang="en-US" altLang="ko-KR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39"/>
          <p:cNvSpPr txBox="1">
            <a:spLocks/>
          </p:cNvSpPr>
          <p:nvPr/>
        </p:nvSpPr>
        <p:spPr>
          <a:xfrm>
            <a:off x="9023360" y="6368732"/>
            <a:ext cx="715986" cy="365125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9FFA66-A05D-486A-AF77-0E688B2476DE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2560" y="1268760"/>
            <a:ext cx="1872208" cy="48605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Transfer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8185" y="2096852"/>
            <a:ext cx="1916883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ea typeface="HY헤드라인M" pitchFamily="18" charset="-127"/>
              </a:rPr>
              <a:t>HttpRequest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3100" y="1268760"/>
            <a:ext cx="21962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RequestParser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246052" y="1268760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Socket input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44457" y="3465004"/>
            <a:ext cx="2404887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generateResponse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()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98445" y="5157192"/>
            <a:ext cx="227473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err="1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response.send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3273384" y="3320988"/>
            <a:ext cx="2183672" cy="61206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헤드라인M" pitchFamily="18" charset="-127"/>
              </a:rPr>
              <a:t>Socket output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40173" y="4113076"/>
            <a:ext cx="1916883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ea typeface="HY헤드라인M" pitchFamily="18" charset="-127"/>
              </a:rPr>
              <a:t>Response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4353504" y="4653136"/>
            <a:ext cx="1067548" cy="252028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2000" dirty="0" smtClean="0">
              <a:solidFill>
                <a:schemeClr val="tx1"/>
              </a:solidFill>
              <a:latin typeface="+mj-lt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Platform_간지">
  <a:themeElements>
    <a:clrScheme name="광선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lnSpc>
            <a:spcPct val="150000"/>
          </a:lnSpc>
          <a:defRPr sz="2000" dirty="0" smtClean="0">
            <a:solidFill>
              <a:schemeClr val="tx1"/>
            </a:solidFill>
            <a:latin typeface="+mj-lt"/>
            <a:ea typeface="HY헤드라인M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24847</TotalTime>
  <Words>104</Words>
  <Application>Microsoft Office PowerPoint</Application>
  <PresentationFormat>A4 용지(210x297mm)</PresentationFormat>
  <Paragraphs>80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XPlatform_간지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User Name</dc:creator>
  <cp:lastModifiedBy>4our</cp:lastModifiedBy>
  <cp:revision>1524</cp:revision>
  <dcterms:created xsi:type="dcterms:W3CDTF">2009-01-13T02:45:48Z</dcterms:created>
  <dcterms:modified xsi:type="dcterms:W3CDTF">2012-04-13T05:58:18Z</dcterms:modified>
</cp:coreProperties>
</file>