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4A3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0202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4A3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FF4A3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5418"/>
            <a:ext cx="4079139" cy="925158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9008" y="0"/>
            <a:ext cx="12076398" cy="335910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7790" y="5666925"/>
            <a:ext cx="10950209" cy="46200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075708"/>
            <a:ext cx="1934505" cy="294027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3402211" y="8281993"/>
            <a:ext cx="4120515" cy="2005330"/>
          </a:xfrm>
          <a:custGeom>
            <a:avLst/>
            <a:gdLst/>
            <a:ahLst/>
            <a:cxnLst/>
            <a:rect l="l" t="t" r="r" b="b"/>
            <a:pathLst>
              <a:path w="4120515" h="2005329">
                <a:moveTo>
                  <a:pt x="3995369" y="1692044"/>
                </a:moveTo>
                <a:lnTo>
                  <a:pt x="3985228" y="1698538"/>
                </a:lnTo>
                <a:lnTo>
                  <a:pt x="3983057" y="1699088"/>
                </a:lnTo>
                <a:lnTo>
                  <a:pt x="3971723" y="1706346"/>
                </a:lnTo>
                <a:lnTo>
                  <a:pt x="3089523" y="2005006"/>
                </a:lnTo>
                <a:lnTo>
                  <a:pt x="387751" y="2005006"/>
                </a:lnTo>
                <a:lnTo>
                  <a:pt x="5971" y="1366707"/>
                </a:lnTo>
                <a:lnTo>
                  <a:pt x="2915" y="1361935"/>
                </a:lnTo>
                <a:lnTo>
                  <a:pt x="2365" y="1359763"/>
                </a:lnTo>
                <a:lnTo>
                  <a:pt x="1983" y="1359167"/>
                </a:lnTo>
                <a:lnTo>
                  <a:pt x="1816" y="1357592"/>
                </a:lnTo>
                <a:lnTo>
                  <a:pt x="1434" y="1356995"/>
                </a:lnTo>
                <a:lnTo>
                  <a:pt x="1266" y="1355420"/>
                </a:lnTo>
                <a:lnTo>
                  <a:pt x="716" y="1353249"/>
                </a:lnTo>
                <a:lnTo>
                  <a:pt x="381" y="1350099"/>
                </a:lnTo>
                <a:lnTo>
                  <a:pt x="0" y="1349502"/>
                </a:lnTo>
                <a:lnTo>
                  <a:pt x="214" y="1348524"/>
                </a:lnTo>
                <a:lnTo>
                  <a:pt x="46" y="1346948"/>
                </a:lnTo>
                <a:lnTo>
                  <a:pt x="475" y="1344991"/>
                </a:lnTo>
                <a:lnTo>
                  <a:pt x="308" y="1343416"/>
                </a:lnTo>
                <a:lnTo>
                  <a:pt x="951" y="1340481"/>
                </a:lnTo>
                <a:lnTo>
                  <a:pt x="784" y="1338906"/>
                </a:lnTo>
                <a:lnTo>
                  <a:pt x="1595" y="1337545"/>
                </a:lnTo>
                <a:lnTo>
                  <a:pt x="2024" y="1335588"/>
                </a:lnTo>
                <a:lnTo>
                  <a:pt x="1642" y="1334991"/>
                </a:lnTo>
                <a:lnTo>
                  <a:pt x="2239" y="1334609"/>
                </a:lnTo>
                <a:lnTo>
                  <a:pt x="2453" y="1333631"/>
                </a:lnTo>
                <a:lnTo>
                  <a:pt x="3050" y="1333249"/>
                </a:lnTo>
                <a:lnTo>
                  <a:pt x="2668" y="1332652"/>
                </a:lnTo>
                <a:lnTo>
                  <a:pt x="3264" y="1332270"/>
                </a:lnTo>
                <a:lnTo>
                  <a:pt x="3479" y="1331292"/>
                </a:lnTo>
                <a:lnTo>
                  <a:pt x="3097" y="1330695"/>
                </a:lnTo>
                <a:lnTo>
                  <a:pt x="3693" y="1330313"/>
                </a:lnTo>
                <a:lnTo>
                  <a:pt x="123614" y="1070982"/>
                </a:lnTo>
                <a:lnTo>
                  <a:pt x="123828" y="1070004"/>
                </a:lnTo>
                <a:lnTo>
                  <a:pt x="125021" y="1069240"/>
                </a:lnTo>
                <a:lnTo>
                  <a:pt x="125450" y="1067283"/>
                </a:lnTo>
                <a:lnTo>
                  <a:pt x="126643" y="1066519"/>
                </a:lnTo>
                <a:lnTo>
                  <a:pt x="126858" y="1065540"/>
                </a:lnTo>
                <a:lnTo>
                  <a:pt x="127669" y="1064179"/>
                </a:lnTo>
                <a:lnTo>
                  <a:pt x="129459" y="1063033"/>
                </a:lnTo>
                <a:lnTo>
                  <a:pt x="130270" y="1061673"/>
                </a:lnTo>
                <a:lnTo>
                  <a:pt x="130866" y="1061291"/>
                </a:lnTo>
                <a:lnTo>
                  <a:pt x="131677" y="1059930"/>
                </a:lnTo>
                <a:lnTo>
                  <a:pt x="132274" y="1059548"/>
                </a:lnTo>
                <a:lnTo>
                  <a:pt x="133681" y="1057806"/>
                </a:lnTo>
                <a:lnTo>
                  <a:pt x="140839" y="1053221"/>
                </a:lnTo>
                <a:lnTo>
                  <a:pt x="143608" y="1052290"/>
                </a:lnTo>
                <a:lnTo>
                  <a:pt x="145779" y="1051740"/>
                </a:lnTo>
                <a:lnTo>
                  <a:pt x="146376" y="1051358"/>
                </a:lnTo>
                <a:lnTo>
                  <a:pt x="3244416" y="1901"/>
                </a:lnTo>
                <a:lnTo>
                  <a:pt x="3257708" y="0"/>
                </a:lnTo>
                <a:lnTo>
                  <a:pt x="3270447" y="2159"/>
                </a:lnTo>
                <a:lnTo>
                  <a:pt x="3281496" y="8082"/>
                </a:lnTo>
                <a:lnTo>
                  <a:pt x="3289717" y="17472"/>
                </a:lnTo>
                <a:lnTo>
                  <a:pt x="4111363" y="1389804"/>
                </a:lnTo>
                <a:lnTo>
                  <a:pt x="4111746" y="1390401"/>
                </a:lnTo>
                <a:lnTo>
                  <a:pt x="4117255" y="1399517"/>
                </a:lnTo>
                <a:lnTo>
                  <a:pt x="4120256" y="1409765"/>
                </a:lnTo>
                <a:lnTo>
                  <a:pt x="4120336" y="1420623"/>
                </a:lnTo>
                <a:lnTo>
                  <a:pt x="4117079" y="1431567"/>
                </a:lnTo>
                <a:lnTo>
                  <a:pt x="4003265" y="1679417"/>
                </a:lnTo>
                <a:lnTo>
                  <a:pt x="4000188" y="1686434"/>
                </a:lnTo>
                <a:lnTo>
                  <a:pt x="3995369" y="1692044"/>
                </a:lnTo>
                <a:close/>
              </a:path>
              <a:path w="4120515" h="2005329">
                <a:moveTo>
                  <a:pt x="3981649" y="1700830"/>
                </a:moveTo>
                <a:lnTo>
                  <a:pt x="3975087" y="1705033"/>
                </a:lnTo>
                <a:lnTo>
                  <a:pt x="3972319" y="1705964"/>
                </a:lnTo>
                <a:lnTo>
                  <a:pt x="3982460" y="1699470"/>
                </a:lnTo>
                <a:lnTo>
                  <a:pt x="3981649" y="1700830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499299" y="8633256"/>
            <a:ext cx="3775710" cy="1654175"/>
          </a:xfrm>
          <a:custGeom>
            <a:avLst/>
            <a:gdLst/>
            <a:ahLst/>
            <a:cxnLst/>
            <a:rect l="l" t="t" r="r" b="b"/>
            <a:pathLst>
              <a:path w="3775709" h="1654175">
                <a:moveTo>
                  <a:pt x="3739299" y="1319784"/>
                </a:moveTo>
                <a:lnTo>
                  <a:pt x="2925864" y="1049172"/>
                </a:lnTo>
                <a:lnTo>
                  <a:pt x="2923908" y="1048740"/>
                </a:lnTo>
                <a:lnTo>
                  <a:pt x="2921952" y="1048308"/>
                </a:lnTo>
                <a:lnTo>
                  <a:pt x="2920212" y="1046899"/>
                </a:lnTo>
                <a:lnTo>
                  <a:pt x="2915399" y="1052512"/>
                </a:lnTo>
                <a:lnTo>
                  <a:pt x="2910192" y="1057529"/>
                </a:lnTo>
                <a:lnTo>
                  <a:pt x="2899460" y="1064399"/>
                </a:lnTo>
                <a:lnTo>
                  <a:pt x="2893707" y="1067244"/>
                </a:lnTo>
                <a:lnTo>
                  <a:pt x="2887573" y="1069492"/>
                </a:lnTo>
                <a:lnTo>
                  <a:pt x="1162507" y="1653743"/>
                </a:lnTo>
                <a:lnTo>
                  <a:pt x="2753360" y="1653743"/>
                </a:lnTo>
                <a:lnTo>
                  <a:pt x="3739299" y="1319784"/>
                </a:lnTo>
                <a:close/>
              </a:path>
              <a:path w="3775709" h="1654175">
                <a:moveTo>
                  <a:pt x="3775176" y="1249705"/>
                </a:moveTo>
                <a:lnTo>
                  <a:pt x="3695090" y="1116774"/>
                </a:lnTo>
                <a:lnTo>
                  <a:pt x="3030334" y="6515"/>
                </a:lnTo>
                <a:lnTo>
                  <a:pt x="3024632" y="6794"/>
                </a:lnTo>
                <a:lnTo>
                  <a:pt x="3018167" y="5892"/>
                </a:lnTo>
                <a:lnTo>
                  <a:pt x="3012135" y="3035"/>
                </a:lnTo>
                <a:lnTo>
                  <a:pt x="3010382" y="1625"/>
                </a:lnTo>
                <a:lnTo>
                  <a:pt x="3007664" y="0"/>
                </a:lnTo>
                <a:lnTo>
                  <a:pt x="2734576" y="92456"/>
                </a:lnTo>
                <a:lnTo>
                  <a:pt x="0" y="1018501"/>
                </a:lnTo>
                <a:lnTo>
                  <a:pt x="380187" y="1653743"/>
                </a:lnTo>
                <a:lnTo>
                  <a:pt x="1047661" y="1653743"/>
                </a:lnTo>
                <a:lnTo>
                  <a:pt x="1048626" y="1652447"/>
                </a:lnTo>
                <a:lnTo>
                  <a:pt x="1053020" y="1648790"/>
                </a:lnTo>
                <a:lnTo>
                  <a:pt x="880541" y="1368958"/>
                </a:lnTo>
                <a:lnTo>
                  <a:pt x="869861" y="1336357"/>
                </a:lnTo>
                <a:lnTo>
                  <a:pt x="870089" y="1319212"/>
                </a:lnTo>
                <a:lnTo>
                  <a:pt x="886460" y="1280833"/>
                </a:lnTo>
                <a:lnTo>
                  <a:pt x="909840" y="1261021"/>
                </a:lnTo>
                <a:lnTo>
                  <a:pt x="915581" y="1258189"/>
                </a:lnTo>
                <a:lnTo>
                  <a:pt x="921715" y="1255941"/>
                </a:lnTo>
                <a:lnTo>
                  <a:pt x="2682290" y="660920"/>
                </a:lnTo>
                <a:lnTo>
                  <a:pt x="2708478" y="656704"/>
                </a:lnTo>
                <a:lnTo>
                  <a:pt x="2733903" y="661403"/>
                </a:lnTo>
                <a:lnTo>
                  <a:pt x="2773438" y="694245"/>
                </a:lnTo>
                <a:lnTo>
                  <a:pt x="2929953" y="955713"/>
                </a:lnTo>
                <a:lnTo>
                  <a:pt x="2937281" y="973721"/>
                </a:lnTo>
                <a:lnTo>
                  <a:pt x="2941409" y="973607"/>
                </a:lnTo>
                <a:lnTo>
                  <a:pt x="2946895" y="974293"/>
                </a:lnTo>
                <a:lnTo>
                  <a:pt x="2951188" y="975753"/>
                </a:lnTo>
                <a:lnTo>
                  <a:pt x="3775176" y="1249705"/>
                </a:lnTo>
                <a:close/>
              </a:path>
            </a:pathLst>
          </a:custGeom>
          <a:solidFill>
            <a:srgbClr val="ECE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402209" y="8281910"/>
            <a:ext cx="4120515" cy="2005330"/>
          </a:xfrm>
          <a:custGeom>
            <a:avLst/>
            <a:gdLst/>
            <a:ahLst/>
            <a:cxnLst/>
            <a:rect l="l" t="t" r="r" b="b"/>
            <a:pathLst>
              <a:path w="4120515" h="2005329">
                <a:moveTo>
                  <a:pt x="3013519" y="1714525"/>
                </a:moveTo>
                <a:lnTo>
                  <a:pt x="3011335" y="1701533"/>
                </a:lnTo>
                <a:lnTo>
                  <a:pt x="3003346" y="1688033"/>
                </a:lnTo>
                <a:lnTo>
                  <a:pt x="2991408" y="1678965"/>
                </a:lnTo>
                <a:lnTo>
                  <a:pt x="2977159" y="1675142"/>
                </a:lnTo>
                <a:lnTo>
                  <a:pt x="2962262" y="1677441"/>
                </a:lnTo>
                <a:lnTo>
                  <a:pt x="2538514" y="1820951"/>
                </a:lnTo>
                <a:lnTo>
                  <a:pt x="2525357" y="1828711"/>
                </a:lnTo>
                <a:lnTo>
                  <a:pt x="2516390" y="1840585"/>
                </a:lnTo>
                <a:lnTo>
                  <a:pt x="2512479" y="1854898"/>
                </a:lnTo>
                <a:lnTo>
                  <a:pt x="2514435" y="1870024"/>
                </a:lnTo>
                <a:lnTo>
                  <a:pt x="2522207" y="1883181"/>
                </a:lnTo>
                <a:lnTo>
                  <a:pt x="2534069" y="1892147"/>
                </a:lnTo>
                <a:lnTo>
                  <a:pt x="2548382" y="1896071"/>
                </a:lnTo>
                <a:lnTo>
                  <a:pt x="2563507" y="1894103"/>
                </a:lnTo>
                <a:lnTo>
                  <a:pt x="2990011" y="1749679"/>
                </a:lnTo>
                <a:lnTo>
                  <a:pt x="3013519" y="1714525"/>
                </a:lnTo>
                <a:close/>
              </a:path>
              <a:path w="4120515" h="2005329">
                <a:moveTo>
                  <a:pt x="4120337" y="1420710"/>
                </a:moveTo>
                <a:lnTo>
                  <a:pt x="4120248" y="1409852"/>
                </a:lnTo>
                <a:lnTo>
                  <a:pt x="4117251" y="1399603"/>
                </a:lnTo>
                <a:lnTo>
                  <a:pt x="4111739" y="1390484"/>
                </a:lnTo>
                <a:lnTo>
                  <a:pt x="4110977" y="1389291"/>
                </a:lnTo>
                <a:lnTo>
                  <a:pt x="4038701" y="1268577"/>
                </a:lnTo>
                <a:lnTo>
                  <a:pt x="4038701" y="1419606"/>
                </a:lnTo>
                <a:lnTo>
                  <a:pt x="3958247" y="1594777"/>
                </a:lnTo>
                <a:lnTo>
                  <a:pt x="3957523" y="1593557"/>
                </a:lnTo>
                <a:lnTo>
                  <a:pt x="3937089" y="1559547"/>
                </a:lnTo>
                <a:lnTo>
                  <a:pt x="3907155" y="1509737"/>
                </a:lnTo>
                <a:lnTo>
                  <a:pt x="3866159" y="1441780"/>
                </a:lnTo>
                <a:lnTo>
                  <a:pt x="3178530" y="293166"/>
                </a:lnTo>
                <a:lnTo>
                  <a:pt x="3225596" y="191528"/>
                </a:lnTo>
                <a:lnTo>
                  <a:pt x="3259366" y="118592"/>
                </a:lnTo>
                <a:lnTo>
                  <a:pt x="4020578" y="1389989"/>
                </a:lnTo>
                <a:lnTo>
                  <a:pt x="4038701" y="1419606"/>
                </a:lnTo>
                <a:lnTo>
                  <a:pt x="4038701" y="1268577"/>
                </a:lnTo>
                <a:lnTo>
                  <a:pt x="3325012" y="76555"/>
                </a:lnTo>
                <a:lnTo>
                  <a:pt x="3289338" y="16967"/>
                </a:lnTo>
                <a:lnTo>
                  <a:pt x="3281172" y="7670"/>
                </a:lnTo>
                <a:lnTo>
                  <a:pt x="3270250" y="1955"/>
                </a:lnTo>
                <a:lnTo>
                  <a:pt x="3257651" y="0"/>
                </a:lnTo>
                <a:lnTo>
                  <a:pt x="3244418" y="1993"/>
                </a:lnTo>
                <a:lnTo>
                  <a:pt x="3179622" y="23952"/>
                </a:lnTo>
                <a:lnTo>
                  <a:pt x="3179622" y="105727"/>
                </a:lnTo>
                <a:lnTo>
                  <a:pt x="3104896" y="268820"/>
                </a:lnTo>
                <a:lnTo>
                  <a:pt x="371462" y="1194142"/>
                </a:lnTo>
                <a:lnTo>
                  <a:pt x="111671" y="1282280"/>
                </a:lnTo>
                <a:lnTo>
                  <a:pt x="187159" y="1118755"/>
                </a:lnTo>
                <a:lnTo>
                  <a:pt x="216242" y="1109319"/>
                </a:lnTo>
                <a:lnTo>
                  <a:pt x="3179622" y="105727"/>
                </a:lnTo>
                <a:lnTo>
                  <a:pt x="3179622" y="23952"/>
                </a:lnTo>
                <a:lnTo>
                  <a:pt x="422440" y="957935"/>
                </a:lnTo>
                <a:lnTo>
                  <a:pt x="146367" y="1051445"/>
                </a:lnTo>
                <a:lnTo>
                  <a:pt x="145770" y="1051826"/>
                </a:lnTo>
                <a:lnTo>
                  <a:pt x="143611" y="1052372"/>
                </a:lnTo>
                <a:lnTo>
                  <a:pt x="140843" y="1053312"/>
                </a:lnTo>
                <a:lnTo>
                  <a:pt x="133680" y="1057897"/>
                </a:lnTo>
                <a:lnTo>
                  <a:pt x="132270" y="1059637"/>
                </a:lnTo>
                <a:lnTo>
                  <a:pt x="131673" y="1060018"/>
                </a:lnTo>
                <a:lnTo>
                  <a:pt x="130860" y="1061377"/>
                </a:lnTo>
                <a:lnTo>
                  <a:pt x="130263" y="1061758"/>
                </a:lnTo>
                <a:lnTo>
                  <a:pt x="129451" y="1063117"/>
                </a:lnTo>
                <a:lnTo>
                  <a:pt x="127660" y="1064272"/>
                </a:lnTo>
                <a:lnTo>
                  <a:pt x="126860" y="1065631"/>
                </a:lnTo>
                <a:lnTo>
                  <a:pt x="126644" y="1066609"/>
                </a:lnTo>
                <a:lnTo>
                  <a:pt x="125450" y="1067371"/>
                </a:lnTo>
                <a:lnTo>
                  <a:pt x="125018" y="1069327"/>
                </a:lnTo>
                <a:lnTo>
                  <a:pt x="123825" y="1070089"/>
                </a:lnTo>
                <a:lnTo>
                  <a:pt x="123609" y="1071067"/>
                </a:lnTo>
                <a:lnTo>
                  <a:pt x="3695" y="1330401"/>
                </a:lnTo>
                <a:lnTo>
                  <a:pt x="3098" y="1330782"/>
                </a:lnTo>
                <a:lnTo>
                  <a:pt x="3479" y="1331379"/>
                </a:lnTo>
                <a:lnTo>
                  <a:pt x="3263" y="1332357"/>
                </a:lnTo>
                <a:lnTo>
                  <a:pt x="2667" y="1332738"/>
                </a:lnTo>
                <a:lnTo>
                  <a:pt x="3048" y="1333334"/>
                </a:lnTo>
                <a:lnTo>
                  <a:pt x="2451" y="1333715"/>
                </a:lnTo>
                <a:lnTo>
                  <a:pt x="2235" y="1334693"/>
                </a:lnTo>
                <a:lnTo>
                  <a:pt x="1638" y="1335074"/>
                </a:lnTo>
                <a:lnTo>
                  <a:pt x="2019" y="1335671"/>
                </a:lnTo>
                <a:lnTo>
                  <a:pt x="1587" y="1337640"/>
                </a:lnTo>
                <a:lnTo>
                  <a:pt x="787" y="1338999"/>
                </a:lnTo>
                <a:lnTo>
                  <a:pt x="952" y="1340573"/>
                </a:lnTo>
                <a:lnTo>
                  <a:pt x="304" y="1343507"/>
                </a:lnTo>
                <a:lnTo>
                  <a:pt x="469" y="1345082"/>
                </a:lnTo>
                <a:lnTo>
                  <a:pt x="38" y="1347038"/>
                </a:lnTo>
                <a:lnTo>
                  <a:pt x="215" y="1348613"/>
                </a:lnTo>
                <a:lnTo>
                  <a:pt x="0" y="1349590"/>
                </a:lnTo>
                <a:lnTo>
                  <a:pt x="381" y="1350187"/>
                </a:lnTo>
                <a:lnTo>
                  <a:pt x="711" y="1353337"/>
                </a:lnTo>
                <a:lnTo>
                  <a:pt x="1257" y="1355509"/>
                </a:lnTo>
                <a:lnTo>
                  <a:pt x="1435" y="1357083"/>
                </a:lnTo>
                <a:lnTo>
                  <a:pt x="1816" y="1357680"/>
                </a:lnTo>
                <a:lnTo>
                  <a:pt x="1981" y="1359255"/>
                </a:lnTo>
                <a:lnTo>
                  <a:pt x="2362" y="1359852"/>
                </a:lnTo>
                <a:lnTo>
                  <a:pt x="2908" y="1362024"/>
                </a:lnTo>
                <a:lnTo>
                  <a:pt x="5969" y="1366799"/>
                </a:lnTo>
                <a:lnTo>
                  <a:pt x="387743" y="2005088"/>
                </a:lnTo>
                <a:lnTo>
                  <a:pt x="477278" y="2005088"/>
                </a:lnTo>
                <a:lnTo>
                  <a:pt x="97091" y="1369847"/>
                </a:lnTo>
                <a:lnTo>
                  <a:pt x="2831668" y="443801"/>
                </a:lnTo>
                <a:lnTo>
                  <a:pt x="3104756" y="351345"/>
                </a:lnTo>
                <a:lnTo>
                  <a:pt x="3107474" y="352971"/>
                </a:lnTo>
                <a:lnTo>
                  <a:pt x="3109226" y="354380"/>
                </a:lnTo>
                <a:lnTo>
                  <a:pt x="3115259" y="357238"/>
                </a:lnTo>
                <a:lnTo>
                  <a:pt x="3121723" y="358140"/>
                </a:lnTo>
                <a:lnTo>
                  <a:pt x="3127425" y="357860"/>
                </a:lnTo>
                <a:lnTo>
                  <a:pt x="3792182" y="1468120"/>
                </a:lnTo>
                <a:lnTo>
                  <a:pt x="3872268" y="1601050"/>
                </a:lnTo>
                <a:lnTo>
                  <a:pt x="3101022" y="1344637"/>
                </a:lnTo>
                <a:lnTo>
                  <a:pt x="3048279" y="1327099"/>
                </a:lnTo>
                <a:lnTo>
                  <a:pt x="3043986" y="1325638"/>
                </a:lnTo>
                <a:lnTo>
                  <a:pt x="3038500" y="1324952"/>
                </a:lnTo>
                <a:lnTo>
                  <a:pt x="3034373" y="1325067"/>
                </a:lnTo>
                <a:lnTo>
                  <a:pt x="3032722" y="1318552"/>
                </a:lnTo>
                <a:lnTo>
                  <a:pt x="3027045" y="1307058"/>
                </a:lnTo>
                <a:lnTo>
                  <a:pt x="3025584" y="1304620"/>
                </a:lnTo>
                <a:lnTo>
                  <a:pt x="2959900" y="1194892"/>
                </a:lnTo>
                <a:lnTo>
                  <a:pt x="2959900" y="1346695"/>
                </a:lnTo>
                <a:lnTo>
                  <a:pt x="2641943" y="1454416"/>
                </a:lnTo>
                <a:lnTo>
                  <a:pt x="2665095" y="1411782"/>
                </a:lnTo>
                <a:lnTo>
                  <a:pt x="2674886" y="1366126"/>
                </a:lnTo>
                <a:lnTo>
                  <a:pt x="2674150" y="1358087"/>
                </a:lnTo>
                <a:lnTo>
                  <a:pt x="2670645" y="1319517"/>
                </a:lnTo>
                <a:lnTo>
                  <a:pt x="2651747" y="1274013"/>
                </a:lnTo>
                <a:lnTo>
                  <a:pt x="2628265" y="1243012"/>
                </a:lnTo>
                <a:lnTo>
                  <a:pt x="2598623" y="1216672"/>
                </a:lnTo>
                <a:lnTo>
                  <a:pt x="2596908" y="1215618"/>
                </a:lnTo>
                <a:lnTo>
                  <a:pt x="2596908" y="1348295"/>
                </a:lnTo>
                <a:lnTo>
                  <a:pt x="2593162" y="1382509"/>
                </a:lnTo>
                <a:lnTo>
                  <a:pt x="2541943" y="1442745"/>
                </a:lnTo>
                <a:lnTo>
                  <a:pt x="2500109" y="1462811"/>
                </a:lnTo>
                <a:lnTo>
                  <a:pt x="2446515" y="1473923"/>
                </a:lnTo>
                <a:lnTo>
                  <a:pt x="2392832" y="1472412"/>
                </a:lnTo>
                <a:lnTo>
                  <a:pt x="2369096" y="1466189"/>
                </a:lnTo>
                <a:lnTo>
                  <a:pt x="2369096" y="1545869"/>
                </a:lnTo>
                <a:lnTo>
                  <a:pt x="1732000" y="1762086"/>
                </a:lnTo>
                <a:lnTo>
                  <a:pt x="1755203" y="1719541"/>
                </a:lnTo>
                <a:lnTo>
                  <a:pt x="1765084" y="1674025"/>
                </a:lnTo>
                <a:lnTo>
                  <a:pt x="1764284" y="1665224"/>
                </a:lnTo>
                <a:lnTo>
                  <a:pt x="1760867" y="1627441"/>
                </a:lnTo>
                <a:lnTo>
                  <a:pt x="1741805" y="1581683"/>
                </a:lnTo>
                <a:lnTo>
                  <a:pt x="1718322" y="1550682"/>
                </a:lnTo>
                <a:lnTo>
                  <a:pt x="1688668" y="1524342"/>
                </a:lnTo>
                <a:lnTo>
                  <a:pt x="1687169" y="1523428"/>
                </a:lnTo>
                <a:lnTo>
                  <a:pt x="1687169" y="1654987"/>
                </a:lnTo>
                <a:lnTo>
                  <a:pt x="1683423" y="1689201"/>
                </a:lnTo>
                <a:lnTo>
                  <a:pt x="1632216" y="1749437"/>
                </a:lnTo>
                <a:lnTo>
                  <a:pt x="1593189" y="1768551"/>
                </a:lnTo>
                <a:lnTo>
                  <a:pt x="1536788" y="1780616"/>
                </a:lnTo>
                <a:lnTo>
                  <a:pt x="1483106" y="1779104"/>
                </a:lnTo>
                <a:lnTo>
                  <a:pt x="1459534" y="1772932"/>
                </a:lnTo>
                <a:lnTo>
                  <a:pt x="1459534" y="1854136"/>
                </a:lnTo>
                <a:lnTo>
                  <a:pt x="1200302" y="1941918"/>
                </a:lnTo>
                <a:lnTo>
                  <a:pt x="1043800" y="1680451"/>
                </a:lnTo>
                <a:lnTo>
                  <a:pt x="1288580" y="1597710"/>
                </a:lnTo>
                <a:lnTo>
                  <a:pt x="1275448" y="1634820"/>
                </a:lnTo>
                <a:lnTo>
                  <a:pt x="1272006" y="1673301"/>
                </a:lnTo>
                <a:lnTo>
                  <a:pt x="1278521" y="1712036"/>
                </a:lnTo>
                <a:lnTo>
                  <a:pt x="1295209" y="1749920"/>
                </a:lnTo>
                <a:lnTo>
                  <a:pt x="1324914" y="1787639"/>
                </a:lnTo>
                <a:lnTo>
                  <a:pt x="1363662" y="1818068"/>
                </a:lnTo>
                <a:lnTo>
                  <a:pt x="1409268" y="1840471"/>
                </a:lnTo>
                <a:lnTo>
                  <a:pt x="1459534" y="1854136"/>
                </a:lnTo>
                <a:lnTo>
                  <a:pt x="1459534" y="1772932"/>
                </a:lnTo>
                <a:lnTo>
                  <a:pt x="1433372" y="1766062"/>
                </a:lnTo>
                <a:lnTo>
                  <a:pt x="1391653" y="1742554"/>
                </a:lnTo>
                <a:lnTo>
                  <a:pt x="1361973" y="1709686"/>
                </a:lnTo>
                <a:lnTo>
                  <a:pt x="1350060" y="1675638"/>
                </a:lnTo>
                <a:lnTo>
                  <a:pt x="1353794" y="1641424"/>
                </a:lnTo>
                <a:lnTo>
                  <a:pt x="1405013" y="1581188"/>
                </a:lnTo>
                <a:lnTo>
                  <a:pt x="1446847" y="1561122"/>
                </a:lnTo>
                <a:lnTo>
                  <a:pt x="1500441" y="1550009"/>
                </a:lnTo>
                <a:lnTo>
                  <a:pt x="1554124" y="1551520"/>
                </a:lnTo>
                <a:lnTo>
                  <a:pt x="1603857" y="1564563"/>
                </a:lnTo>
                <a:lnTo>
                  <a:pt x="1645577" y="1588071"/>
                </a:lnTo>
                <a:lnTo>
                  <a:pt x="1675257" y="1620939"/>
                </a:lnTo>
                <a:lnTo>
                  <a:pt x="1687169" y="1654987"/>
                </a:lnTo>
                <a:lnTo>
                  <a:pt x="1687169" y="1523428"/>
                </a:lnTo>
                <a:lnTo>
                  <a:pt x="1653997" y="1502943"/>
                </a:lnTo>
                <a:lnTo>
                  <a:pt x="1615427" y="1486814"/>
                </a:lnTo>
                <a:lnTo>
                  <a:pt x="2198141" y="1289443"/>
                </a:lnTo>
                <a:lnTo>
                  <a:pt x="2185009" y="1326565"/>
                </a:lnTo>
                <a:lnTo>
                  <a:pt x="2181568" y="1365034"/>
                </a:lnTo>
                <a:lnTo>
                  <a:pt x="2188083" y="1403769"/>
                </a:lnTo>
                <a:lnTo>
                  <a:pt x="2204770" y="1441653"/>
                </a:lnTo>
                <a:lnTo>
                  <a:pt x="2234374" y="1479207"/>
                </a:lnTo>
                <a:lnTo>
                  <a:pt x="2272944" y="1509344"/>
                </a:lnTo>
                <a:lnTo>
                  <a:pt x="2318512" y="1531696"/>
                </a:lnTo>
                <a:lnTo>
                  <a:pt x="2369096" y="1545869"/>
                </a:lnTo>
                <a:lnTo>
                  <a:pt x="2369096" y="1466189"/>
                </a:lnTo>
                <a:lnTo>
                  <a:pt x="2343112" y="1459369"/>
                </a:lnTo>
                <a:lnTo>
                  <a:pt x="2301379" y="1435862"/>
                </a:lnTo>
                <a:lnTo>
                  <a:pt x="2271699" y="1402994"/>
                </a:lnTo>
                <a:lnTo>
                  <a:pt x="2259787" y="1368945"/>
                </a:lnTo>
                <a:lnTo>
                  <a:pt x="2263533" y="1334731"/>
                </a:lnTo>
                <a:lnTo>
                  <a:pt x="2314740" y="1274495"/>
                </a:lnTo>
                <a:lnTo>
                  <a:pt x="2356574" y="1254429"/>
                </a:lnTo>
                <a:lnTo>
                  <a:pt x="2410168" y="1243317"/>
                </a:lnTo>
                <a:lnTo>
                  <a:pt x="2463850" y="1244828"/>
                </a:lnTo>
                <a:lnTo>
                  <a:pt x="2513584" y="1257871"/>
                </a:lnTo>
                <a:lnTo>
                  <a:pt x="2555303" y="1281379"/>
                </a:lnTo>
                <a:lnTo>
                  <a:pt x="2584983" y="1314246"/>
                </a:lnTo>
                <a:lnTo>
                  <a:pt x="2596908" y="1348295"/>
                </a:lnTo>
                <a:lnTo>
                  <a:pt x="2596908" y="1215618"/>
                </a:lnTo>
                <a:lnTo>
                  <a:pt x="2563939" y="1195273"/>
                </a:lnTo>
                <a:lnTo>
                  <a:pt x="2525382" y="1179144"/>
                </a:lnTo>
                <a:lnTo>
                  <a:pt x="2803385" y="1085215"/>
                </a:lnTo>
                <a:lnTo>
                  <a:pt x="2959900" y="1346695"/>
                </a:lnTo>
                <a:lnTo>
                  <a:pt x="2959900" y="1194892"/>
                </a:lnTo>
                <a:lnTo>
                  <a:pt x="2870530" y="1045591"/>
                </a:lnTo>
                <a:lnTo>
                  <a:pt x="2853410" y="1025537"/>
                </a:lnTo>
                <a:lnTo>
                  <a:pt x="2830995" y="1012748"/>
                </a:lnTo>
                <a:lnTo>
                  <a:pt x="2805569" y="1008049"/>
                </a:lnTo>
                <a:lnTo>
                  <a:pt x="2788158" y="1010856"/>
                </a:lnTo>
                <a:lnTo>
                  <a:pt x="2779382" y="1012266"/>
                </a:lnTo>
                <a:lnTo>
                  <a:pt x="2662567" y="1051750"/>
                </a:lnTo>
                <a:lnTo>
                  <a:pt x="1883791" y="1314945"/>
                </a:lnTo>
                <a:lnTo>
                  <a:pt x="1750288" y="1360068"/>
                </a:lnTo>
                <a:lnTo>
                  <a:pt x="1313624" y="1507642"/>
                </a:lnTo>
                <a:lnTo>
                  <a:pt x="1018806" y="1607286"/>
                </a:lnTo>
                <a:lnTo>
                  <a:pt x="983551" y="1632178"/>
                </a:lnTo>
                <a:lnTo>
                  <a:pt x="967181" y="1670558"/>
                </a:lnTo>
                <a:lnTo>
                  <a:pt x="966952" y="1687703"/>
                </a:lnTo>
                <a:lnTo>
                  <a:pt x="970445" y="1704505"/>
                </a:lnTo>
                <a:lnTo>
                  <a:pt x="1134135" y="1981771"/>
                </a:lnTo>
                <a:lnTo>
                  <a:pt x="1150112" y="2000135"/>
                </a:lnTo>
                <a:lnTo>
                  <a:pt x="1145717" y="2003793"/>
                </a:lnTo>
                <a:lnTo>
                  <a:pt x="1144752" y="2005088"/>
                </a:lnTo>
                <a:lnTo>
                  <a:pt x="1259598" y="2005088"/>
                </a:lnTo>
                <a:lnTo>
                  <a:pt x="2984665" y="1420837"/>
                </a:lnTo>
                <a:lnTo>
                  <a:pt x="3017304" y="1398244"/>
                </a:lnTo>
                <a:lnTo>
                  <a:pt x="3019044" y="1399654"/>
                </a:lnTo>
                <a:lnTo>
                  <a:pt x="3022955" y="1400517"/>
                </a:lnTo>
                <a:lnTo>
                  <a:pt x="3836390" y="1671129"/>
                </a:lnTo>
                <a:lnTo>
                  <a:pt x="2850451" y="2005088"/>
                </a:lnTo>
                <a:lnTo>
                  <a:pt x="3089516" y="2005088"/>
                </a:lnTo>
                <a:lnTo>
                  <a:pt x="3971721" y="1706435"/>
                </a:lnTo>
                <a:lnTo>
                  <a:pt x="3972318" y="1706054"/>
                </a:lnTo>
                <a:lnTo>
                  <a:pt x="3975087" y="1705127"/>
                </a:lnTo>
                <a:lnTo>
                  <a:pt x="3981640" y="1700923"/>
                </a:lnTo>
                <a:lnTo>
                  <a:pt x="3982453" y="1699564"/>
                </a:lnTo>
                <a:lnTo>
                  <a:pt x="3983050" y="1699171"/>
                </a:lnTo>
                <a:lnTo>
                  <a:pt x="3985222" y="1698625"/>
                </a:lnTo>
                <a:lnTo>
                  <a:pt x="3995369" y="1692135"/>
                </a:lnTo>
                <a:lnTo>
                  <a:pt x="4000182" y="1686521"/>
                </a:lnTo>
                <a:lnTo>
                  <a:pt x="4003268" y="1679511"/>
                </a:lnTo>
                <a:lnTo>
                  <a:pt x="4077131" y="1518640"/>
                </a:lnTo>
                <a:lnTo>
                  <a:pt x="4117073" y="1431658"/>
                </a:lnTo>
                <a:lnTo>
                  <a:pt x="4120337" y="1420710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64165" y="2551826"/>
            <a:ext cx="2823835" cy="3236203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5621810" y="4493901"/>
            <a:ext cx="2666365" cy="1217930"/>
          </a:xfrm>
          <a:custGeom>
            <a:avLst/>
            <a:gdLst/>
            <a:ahLst/>
            <a:cxnLst/>
            <a:rect l="l" t="t" r="r" b="b"/>
            <a:pathLst>
              <a:path w="2666365" h="1217929">
                <a:moveTo>
                  <a:pt x="2666190" y="1217355"/>
                </a:moveTo>
                <a:lnTo>
                  <a:pt x="264645" y="422627"/>
                </a:lnTo>
                <a:lnTo>
                  <a:pt x="222508" y="400992"/>
                </a:lnTo>
                <a:lnTo>
                  <a:pt x="193201" y="373320"/>
                </a:lnTo>
                <a:lnTo>
                  <a:pt x="157479" y="306153"/>
                </a:lnTo>
                <a:lnTo>
                  <a:pt x="124775" y="243513"/>
                </a:lnTo>
                <a:lnTo>
                  <a:pt x="107669" y="209301"/>
                </a:lnTo>
                <a:lnTo>
                  <a:pt x="0" y="0"/>
                </a:lnTo>
                <a:lnTo>
                  <a:pt x="2604191" y="862361"/>
                </a:lnTo>
                <a:lnTo>
                  <a:pt x="2666190" y="1007777"/>
                </a:lnTo>
                <a:lnTo>
                  <a:pt x="2666190" y="1217355"/>
                </a:lnTo>
                <a:close/>
              </a:path>
            </a:pathLst>
          </a:custGeom>
          <a:solidFill>
            <a:srgbClr val="6FA6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5244" y="1760118"/>
            <a:ext cx="715751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FF4A3B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8786" y="2719225"/>
            <a:ext cx="13470427" cy="535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0202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164" y="3554123"/>
            <a:ext cx="10457815" cy="3092450"/>
          </a:xfrm>
          <a:prstGeom prst="rect">
            <a:avLst/>
          </a:prstGeom>
        </p:spPr>
        <p:txBody>
          <a:bodyPr wrap="square" lIns="0" tIns="297180" rIns="0" bIns="0" rtlCol="0" vert="horz">
            <a:spAutoFit/>
          </a:bodyPr>
          <a:lstStyle/>
          <a:p>
            <a:pPr marL="2915285" marR="5080" indent="-2903220">
              <a:lnSpc>
                <a:spcPts val="10950"/>
              </a:lnSpc>
              <a:spcBef>
                <a:spcPts val="2340"/>
              </a:spcBef>
            </a:pPr>
            <a:r>
              <a:rPr dirty="0" sz="11000" spc="-670">
                <a:solidFill>
                  <a:srgbClr val="FF4A3B"/>
                </a:solidFill>
                <a:latin typeface="Lucida Sans Unicode"/>
                <a:cs typeface="Lucida Sans Unicode"/>
              </a:rPr>
              <a:t>ONLINE</a:t>
            </a:r>
            <a:r>
              <a:rPr dirty="0" sz="11000" spc="-110">
                <a:solidFill>
                  <a:srgbClr val="FF4A3B"/>
                </a:solidFill>
                <a:latin typeface="Lucida Sans Unicode"/>
                <a:cs typeface="Lucida Sans Unicode"/>
              </a:rPr>
              <a:t> </a:t>
            </a:r>
            <a:r>
              <a:rPr dirty="0" sz="11000" spc="-630">
                <a:solidFill>
                  <a:srgbClr val="FF4A3B"/>
                </a:solidFill>
                <a:latin typeface="Lucida Sans Unicode"/>
                <a:cs typeface="Lucida Sans Unicode"/>
              </a:rPr>
              <a:t>MUSICAL </a:t>
            </a:r>
            <a:r>
              <a:rPr dirty="0" sz="11000" spc="-3465">
                <a:solidFill>
                  <a:srgbClr val="FF4A3B"/>
                </a:solidFill>
                <a:latin typeface="Lucida Sans Unicode"/>
                <a:cs typeface="Lucida Sans Unicode"/>
              </a:rPr>
              <a:t> </a:t>
            </a:r>
            <a:r>
              <a:rPr dirty="0" sz="11000" spc="-785">
                <a:solidFill>
                  <a:srgbClr val="FF4A3B"/>
                </a:solidFill>
                <a:latin typeface="Lucida Sans Unicode"/>
                <a:cs typeface="Lucida Sans Unicode"/>
              </a:rPr>
              <a:t>SYSTEM</a:t>
            </a:r>
            <a:endParaRPr sz="11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665" y="0"/>
            <a:ext cx="11042650" cy="10287000"/>
            <a:chOff x="256665" y="0"/>
            <a:chExt cx="1104265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65" y="8297115"/>
              <a:ext cx="5302947" cy="19898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3839" y="0"/>
              <a:ext cx="5215353" cy="15407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55809"/>
            <a:ext cx="9147358" cy="78311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3631" y="0"/>
            <a:ext cx="6784367" cy="82421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04465" y="1693470"/>
            <a:ext cx="54794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>
                <a:solidFill>
                  <a:srgbClr val="202029"/>
                </a:solidFill>
                <a:latin typeface="Lucida Sans Unicode"/>
                <a:cs typeface="Lucida Sans Unicode"/>
              </a:rPr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34600"/>
              </a:lnSpc>
              <a:spcBef>
                <a:spcPts val="100"/>
              </a:spcBef>
            </a:pPr>
            <a:r>
              <a:rPr dirty="0" spc="240"/>
              <a:t>Welcome</a:t>
            </a:r>
            <a:r>
              <a:rPr dirty="0" spc="210"/>
              <a:t> </a:t>
            </a:r>
            <a:r>
              <a:rPr dirty="0" spc="150"/>
              <a:t>to</a:t>
            </a:r>
            <a:r>
              <a:rPr dirty="0" spc="210"/>
              <a:t> </a:t>
            </a:r>
            <a:r>
              <a:rPr dirty="0" spc="175"/>
              <a:t>our</a:t>
            </a:r>
            <a:r>
              <a:rPr dirty="0" spc="210"/>
              <a:t> </a:t>
            </a:r>
            <a:r>
              <a:rPr dirty="0" spc="215"/>
              <a:t>revolutionary </a:t>
            </a:r>
            <a:r>
              <a:rPr dirty="0" spc="175"/>
              <a:t>online</a:t>
            </a:r>
            <a:r>
              <a:rPr dirty="0" spc="210"/>
              <a:t> </a:t>
            </a:r>
            <a:r>
              <a:rPr dirty="0" spc="195"/>
              <a:t>music</a:t>
            </a:r>
            <a:r>
              <a:rPr dirty="0" spc="210"/>
              <a:t> </a:t>
            </a:r>
            <a:r>
              <a:rPr dirty="0" spc="225"/>
              <a:t>system</a:t>
            </a:r>
            <a:r>
              <a:rPr dirty="0" spc="215"/>
              <a:t> </a:t>
            </a:r>
            <a:r>
              <a:rPr dirty="0" spc="195"/>
              <a:t>application,</a:t>
            </a:r>
            <a:r>
              <a:rPr dirty="0" spc="210"/>
              <a:t> </a:t>
            </a:r>
            <a:r>
              <a:rPr dirty="0" spc="215"/>
              <a:t>your</a:t>
            </a:r>
            <a:r>
              <a:rPr dirty="0" spc="210"/>
              <a:t> </a:t>
            </a:r>
            <a:r>
              <a:rPr dirty="0" spc="195"/>
              <a:t>ultimate </a:t>
            </a:r>
            <a:r>
              <a:rPr dirty="0" spc="200"/>
              <a:t> destination</a:t>
            </a:r>
            <a:r>
              <a:rPr dirty="0" spc="204"/>
              <a:t> </a:t>
            </a:r>
            <a:r>
              <a:rPr dirty="0" spc="195"/>
              <a:t>for</a:t>
            </a:r>
            <a:r>
              <a:rPr dirty="0" spc="204"/>
              <a:t> </a:t>
            </a:r>
            <a:r>
              <a:rPr dirty="0" spc="200"/>
              <a:t>a</a:t>
            </a:r>
            <a:r>
              <a:rPr dirty="0" spc="210"/>
              <a:t> </a:t>
            </a:r>
            <a:r>
              <a:rPr dirty="0" spc="195"/>
              <a:t>music</a:t>
            </a:r>
            <a:r>
              <a:rPr dirty="0" spc="204"/>
              <a:t> </a:t>
            </a:r>
            <a:r>
              <a:rPr dirty="0" spc="195"/>
              <a:t>journey</a:t>
            </a:r>
            <a:r>
              <a:rPr dirty="0" spc="204"/>
              <a:t> </a:t>
            </a:r>
            <a:r>
              <a:rPr dirty="0" spc="150"/>
              <a:t>like</a:t>
            </a:r>
            <a:r>
              <a:rPr dirty="0" spc="210"/>
              <a:t> </a:t>
            </a:r>
            <a:r>
              <a:rPr dirty="0" spc="170"/>
              <a:t>no</a:t>
            </a:r>
            <a:r>
              <a:rPr dirty="0" spc="204"/>
              <a:t> </a:t>
            </a:r>
            <a:r>
              <a:rPr dirty="0" spc="125"/>
              <a:t>other.</a:t>
            </a:r>
            <a:r>
              <a:rPr dirty="0" spc="204"/>
              <a:t> </a:t>
            </a:r>
            <a:r>
              <a:rPr dirty="0" spc="185"/>
              <a:t>Our</a:t>
            </a:r>
            <a:r>
              <a:rPr dirty="0" spc="210"/>
              <a:t> </a:t>
            </a:r>
            <a:r>
              <a:rPr dirty="0" spc="220"/>
              <a:t>application</a:t>
            </a:r>
            <a:r>
              <a:rPr dirty="0" spc="204"/>
              <a:t> </a:t>
            </a:r>
            <a:r>
              <a:rPr dirty="0" spc="85"/>
              <a:t>is</a:t>
            </a:r>
            <a:r>
              <a:rPr dirty="0" spc="204"/>
              <a:t> </a:t>
            </a:r>
            <a:r>
              <a:rPr dirty="0" spc="200"/>
              <a:t>a</a:t>
            </a:r>
            <a:r>
              <a:rPr dirty="0" spc="210"/>
              <a:t> </a:t>
            </a:r>
            <a:r>
              <a:rPr dirty="0" spc="215"/>
              <a:t>musical </a:t>
            </a:r>
            <a:r>
              <a:rPr dirty="0" spc="220"/>
              <a:t> </a:t>
            </a:r>
            <a:r>
              <a:rPr dirty="0" spc="155"/>
              <a:t>haven,</a:t>
            </a:r>
            <a:r>
              <a:rPr dirty="0" spc="210"/>
              <a:t> </a:t>
            </a:r>
            <a:r>
              <a:rPr dirty="0" spc="215"/>
              <a:t>designed</a:t>
            </a:r>
            <a:r>
              <a:rPr dirty="0" spc="210"/>
              <a:t> </a:t>
            </a:r>
            <a:r>
              <a:rPr dirty="0" spc="150"/>
              <a:t>to</a:t>
            </a:r>
            <a:r>
              <a:rPr dirty="0" spc="215"/>
              <a:t> </a:t>
            </a:r>
            <a:r>
              <a:rPr dirty="0" spc="204"/>
              <a:t>elevate</a:t>
            </a:r>
            <a:r>
              <a:rPr dirty="0" spc="210"/>
              <a:t> </a:t>
            </a:r>
            <a:r>
              <a:rPr dirty="0" spc="215"/>
              <a:t>your</a:t>
            </a:r>
            <a:r>
              <a:rPr dirty="0" spc="210"/>
              <a:t> </a:t>
            </a:r>
            <a:r>
              <a:rPr dirty="0" spc="175"/>
              <a:t>listening</a:t>
            </a:r>
            <a:r>
              <a:rPr dirty="0" spc="215"/>
              <a:t> </a:t>
            </a:r>
            <a:r>
              <a:rPr dirty="0" spc="165"/>
              <a:t>experience.</a:t>
            </a:r>
            <a:r>
              <a:rPr dirty="0" spc="210"/>
              <a:t> </a:t>
            </a:r>
            <a:r>
              <a:rPr dirty="0" spc="185"/>
              <a:t>Explore</a:t>
            </a:r>
            <a:r>
              <a:rPr dirty="0" spc="210"/>
              <a:t> </a:t>
            </a:r>
            <a:r>
              <a:rPr dirty="0" spc="200"/>
              <a:t>an</a:t>
            </a:r>
            <a:r>
              <a:rPr dirty="0" spc="215"/>
              <a:t> </a:t>
            </a:r>
            <a:r>
              <a:rPr dirty="0" spc="175"/>
              <a:t>extensive </a:t>
            </a:r>
            <a:r>
              <a:rPr dirty="0" spc="180"/>
              <a:t> </a:t>
            </a:r>
            <a:r>
              <a:rPr dirty="0" spc="215"/>
              <a:t>library</a:t>
            </a:r>
            <a:r>
              <a:rPr dirty="0" spc="204"/>
              <a:t> </a:t>
            </a:r>
            <a:r>
              <a:rPr dirty="0" spc="190"/>
              <a:t>of</a:t>
            </a:r>
            <a:r>
              <a:rPr dirty="0" spc="204"/>
              <a:t> </a:t>
            </a:r>
            <a:r>
              <a:rPr dirty="0" spc="160"/>
              <a:t>songs,</a:t>
            </a:r>
            <a:r>
              <a:rPr dirty="0" spc="210"/>
              <a:t> </a:t>
            </a:r>
            <a:r>
              <a:rPr dirty="0" spc="215"/>
              <a:t>discover</a:t>
            </a:r>
            <a:r>
              <a:rPr dirty="0" spc="204"/>
              <a:t> </a:t>
            </a:r>
            <a:r>
              <a:rPr dirty="0" spc="155"/>
              <a:t>new</a:t>
            </a:r>
            <a:r>
              <a:rPr dirty="0" spc="210"/>
              <a:t> </a:t>
            </a:r>
            <a:r>
              <a:rPr dirty="0" spc="170"/>
              <a:t>tracks,</a:t>
            </a:r>
            <a:r>
              <a:rPr dirty="0" spc="204"/>
              <a:t> </a:t>
            </a:r>
            <a:r>
              <a:rPr dirty="0" spc="229"/>
              <a:t>and</a:t>
            </a:r>
            <a:r>
              <a:rPr dirty="0" spc="204"/>
              <a:t> </a:t>
            </a:r>
            <a:r>
              <a:rPr dirty="0" spc="220"/>
              <a:t>create</a:t>
            </a:r>
            <a:r>
              <a:rPr dirty="0" spc="210"/>
              <a:t> </a:t>
            </a:r>
            <a:r>
              <a:rPr dirty="0" spc="220"/>
              <a:t>customized</a:t>
            </a:r>
            <a:r>
              <a:rPr dirty="0" spc="204"/>
              <a:t> playlists</a:t>
            </a:r>
            <a:r>
              <a:rPr dirty="0" spc="210"/>
              <a:t> </a:t>
            </a:r>
            <a:r>
              <a:rPr dirty="0" spc="150"/>
              <a:t>to</a:t>
            </a:r>
            <a:r>
              <a:rPr dirty="0" spc="204"/>
              <a:t> </a:t>
            </a:r>
            <a:r>
              <a:rPr dirty="0" spc="130"/>
              <a:t>suit </a:t>
            </a:r>
            <a:r>
              <a:rPr dirty="0" spc="135"/>
              <a:t> </a:t>
            </a:r>
            <a:r>
              <a:rPr dirty="0" spc="215"/>
              <a:t>your</a:t>
            </a:r>
            <a:r>
              <a:rPr dirty="0" spc="204"/>
              <a:t> </a:t>
            </a:r>
            <a:r>
              <a:rPr dirty="0" spc="220"/>
              <a:t>every</a:t>
            </a:r>
            <a:r>
              <a:rPr dirty="0" spc="204"/>
              <a:t> </a:t>
            </a:r>
            <a:r>
              <a:rPr dirty="0" spc="175"/>
              <a:t>mood.</a:t>
            </a:r>
            <a:r>
              <a:rPr dirty="0" spc="204"/>
              <a:t> </a:t>
            </a:r>
            <a:r>
              <a:rPr dirty="0" spc="180"/>
              <a:t>Immerse</a:t>
            </a:r>
            <a:r>
              <a:rPr dirty="0" spc="204"/>
              <a:t> </a:t>
            </a:r>
            <a:r>
              <a:rPr dirty="0" spc="215"/>
              <a:t>yourself</a:t>
            </a:r>
            <a:r>
              <a:rPr dirty="0" spc="210"/>
              <a:t> </a:t>
            </a:r>
            <a:r>
              <a:rPr dirty="0" spc="85"/>
              <a:t>in</a:t>
            </a:r>
            <a:r>
              <a:rPr dirty="0" spc="204"/>
              <a:t> </a:t>
            </a:r>
            <a:r>
              <a:rPr dirty="0" spc="140"/>
              <a:t>the</a:t>
            </a:r>
            <a:r>
              <a:rPr dirty="0" spc="204"/>
              <a:t> </a:t>
            </a:r>
            <a:r>
              <a:rPr dirty="0" spc="195"/>
              <a:t>world</a:t>
            </a:r>
            <a:r>
              <a:rPr dirty="0" spc="204"/>
              <a:t> </a:t>
            </a:r>
            <a:r>
              <a:rPr dirty="0" spc="190"/>
              <a:t>of</a:t>
            </a:r>
            <a:r>
              <a:rPr dirty="0" spc="204"/>
              <a:t> </a:t>
            </a:r>
            <a:r>
              <a:rPr dirty="0" spc="140"/>
              <a:t>music,</a:t>
            </a:r>
            <a:r>
              <a:rPr dirty="0" spc="210"/>
              <a:t> </a:t>
            </a:r>
            <a:r>
              <a:rPr dirty="0" spc="175"/>
              <a:t>where</a:t>
            </a:r>
            <a:r>
              <a:rPr dirty="0" spc="204"/>
              <a:t> </a:t>
            </a:r>
            <a:r>
              <a:rPr dirty="0" spc="215"/>
              <a:t>your</a:t>
            </a:r>
            <a:r>
              <a:rPr dirty="0" spc="204"/>
              <a:t> </a:t>
            </a:r>
            <a:r>
              <a:rPr dirty="0" spc="225"/>
              <a:t>personal </a:t>
            </a:r>
            <a:r>
              <a:rPr dirty="0" spc="-795"/>
              <a:t> </a:t>
            </a:r>
            <a:r>
              <a:rPr dirty="0" spc="220"/>
              <a:t>preferences</a:t>
            </a:r>
            <a:r>
              <a:rPr dirty="0" spc="210"/>
              <a:t> </a:t>
            </a:r>
            <a:r>
              <a:rPr dirty="0" spc="165"/>
              <a:t>matter.</a:t>
            </a:r>
            <a:r>
              <a:rPr dirty="0" spc="210"/>
              <a:t> </a:t>
            </a:r>
            <a:r>
              <a:rPr dirty="0" spc="155"/>
              <a:t>With</a:t>
            </a:r>
            <a:r>
              <a:rPr dirty="0" spc="210"/>
              <a:t> </a:t>
            </a:r>
            <a:r>
              <a:rPr dirty="0" spc="200"/>
              <a:t>an</a:t>
            </a:r>
            <a:r>
              <a:rPr dirty="0" spc="210"/>
              <a:t> </a:t>
            </a:r>
            <a:r>
              <a:rPr dirty="0" spc="150"/>
              <a:t>intuitive</a:t>
            </a:r>
            <a:r>
              <a:rPr dirty="0" spc="210"/>
              <a:t> </a:t>
            </a:r>
            <a:r>
              <a:rPr dirty="0" spc="170"/>
              <a:t>user</a:t>
            </a:r>
            <a:r>
              <a:rPr dirty="0" spc="210"/>
              <a:t> interface </a:t>
            </a:r>
            <a:r>
              <a:rPr dirty="0" spc="229"/>
              <a:t>and</a:t>
            </a:r>
            <a:r>
              <a:rPr dirty="0" spc="215"/>
              <a:t> </a:t>
            </a:r>
            <a:r>
              <a:rPr dirty="0" spc="225"/>
              <a:t>seamless</a:t>
            </a:r>
            <a:r>
              <a:rPr dirty="0" spc="210"/>
              <a:t> </a:t>
            </a:r>
            <a:r>
              <a:rPr dirty="0" spc="190"/>
              <a:t>navigation, </a:t>
            </a:r>
            <a:r>
              <a:rPr dirty="0" spc="195"/>
              <a:t> </a:t>
            </a:r>
            <a:r>
              <a:rPr dirty="0" spc="190"/>
              <a:t>finding</a:t>
            </a:r>
            <a:r>
              <a:rPr dirty="0" spc="204"/>
              <a:t> </a:t>
            </a:r>
            <a:r>
              <a:rPr dirty="0" spc="229"/>
              <a:t>and</a:t>
            </a:r>
            <a:r>
              <a:rPr dirty="0" spc="210"/>
              <a:t> </a:t>
            </a:r>
            <a:r>
              <a:rPr dirty="0" spc="200"/>
              <a:t>enjoying</a:t>
            </a:r>
            <a:r>
              <a:rPr dirty="0" spc="210"/>
              <a:t> </a:t>
            </a:r>
            <a:r>
              <a:rPr dirty="0" spc="215"/>
              <a:t>your</a:t>
            </a:r>
            <a:r>
              <a:rPr dirty="0" spc="204"/>
              <a:t> </a:t>
            </a:r>
            <a:r>
              <a:rPr dirty="0" spc="210"/>
              <a:t>favorite </a:t>
            </a:r>
            <a:r>
              <a:rPr dirty="0" spc="220"/>
              <a:t>songs</a:t>
            </a:r>
            <a:r>
              <a:rPr dirty="0" spc="210"/>
              <a:t> </a:t>
            </a:r>
            <a:r>
              <a:rPr dirty="0" spc="85"/>
              <a:t>is</a:t>
            </a:r>
            <a:r>
              <a:rPr dirty="0" spc="210"/>
              <a:t> </a:t>
            </a:r>
            <a:r>
              <a:rPr dirty="0" spc="200"/>
              <a:t>a</a:t>
            </a:r>
            <a:r>
              <a:rPr dirty="0" spc="204"/>
              <a:t> </a:t>
            </a:r>
            <a:r>
              <a:rPr dirty="0" spc="160"/>
              <a:t>breeze.</a:t>
            </a:r>
            <a:r>
              <a:rPr dirty="0" spc="210"/>
              <a:t> </a:t>
            </a:r>
            <a:r>
              <a:rPr dirty="0" spc="195"/>
              <a:t>Whether</a:t>
            </a:r>
            <a:r>
              <a:rPr dirty="0" spc="210"/>
              <a:t> </a:t>
            </a:r>
            <a:r>
              <a:rPr dirty="0" spc="200"/>
              <a:t>you're</a:t>
            </a:r>
            <a:r>
              <a:rPr dirty="0" spc="210"/>
              <a:t> looking </a:t>
            </a:r>
            <a:r>
              <a:rPr dirty="0" spc="215"/>
              <a:t> </a:t>
            </a:r>
            <a:r>
              <a:rPr dirty="0" spc="195"/>
              <a:t>for</a:t>
            </a:r>
            <a:r>
              <a:rPr dirty="0" spc="204"/>
              <a:t> </a:t>
            </a:r>
            <a:r>
              <a:rPr dirty="0" spc="200"/>
              <a:t>chart-toppers,</a:t>
            </a:r>
            <a:r>
              <a:rPr dirty="0" spc="210"/>
              <a:t> </a:t>
            </a:r>
            <a:r>
              <a:rPr dirty="0" spc="190"/>
              <a:t>hidden</a:t>
            </a:r>
            <a:r>
              <a:rPr dirty="0" spc="204"/>
              <a:t> </a:t>
            </a:r>
            <a:r>
              <a:rPr dirty="0" spc="165"/>
              <a:t>gems,</a:t>
            </a:r>
            <a:r>
              <a:rPr dirty="0" spc="210"/>
              <a:t> </a:t>
            </a:r>
            <a:r>
              <a:rPr dirty="0" spc="175"/>
              <a:t>or</a:t>
            </a:r>
            <a:r>
              <a:rPr dirty="0" spc="204"/>
              <a:t> </a:t>
            </a:r>
            <a:r>
              <a:rPr dirty="0" spc="200"/>
              <a:t>a</a:t>
            </a:r>
            <a:r>
              <a:rPr dirty="0" spc="210"/>
              <a:t> </a:t>
            </a:r>
            <a:r>
              <a:rPr dirty="0" spc="185"/>
              <a:t>sense</a:t>
            </a:r>
            <a:r>
              <a:rPr dirty="0" spc="210"/>
              <a:t> </a:t>
            </a:r>
            <a:r>
              <a:rPr dirty="0" spc="190"/>
              <a:t>of</a:t>
            </a:r>
            <a:r>
              <a:rPr dirty="0" spc="204"/>
              <a:t> </a:t>
            </a:r>
            <a:r>
              <a:rPr dirty="0" spc="235"/>
              <a:t>community</a:t>
            </a:r>
            <a:r>
              <a:rPr dirty="0" spc="210"/>
              <a:t> </a:t>
            </a:r>
            <a:r>
              <a:rPr dirty="0" spc="270"/>
              <a:t>among</a:t>
            </a:r>
            <a:r>
              <a:rPr dirty="0" spc="204"/>
              <a:t> </a:t>
            </a:r>
            <a:r>
              <a:rPr dirty="0" spc="195"/>
              <a:t>music </a:t>
            </a:r>
            <a:r>
              <a:rPr dirty="0" spc="200"/>
              <a:t> </a:t>
            </a:r>
            <a:r>
              <a:rPr dirty="0" spc="160"/>
              <a:t>enthusiasts,</a:t>
            </a:r>
            <a:r>
              <a:rPr dirty="0" spc="215"/>
              <a:t> </a:t>
            </a:r>
            <a:r>
              <a:rPr dirty="0" spc="175"/>
              <a:t>our</a:t>
            </a:r>
            <a:r>
              <a:rPr dirty="0" spc="215"/>
              <a:t> </a:t>
            </a:r>
            <a:r>
              <a:rPr dirty="0" spc="220"/>
              <a:t>application</a:t>
            </a:r>
            <a:r>
              <a:rPr dirty="0" spc="215"/>
              <a:t> </a:t>
            </a:r>
            <a:r>
              <a:rPr dirty="0" spc="85"/>
              <a:t>is</a:t>
            </a:r>
            <a:r>
              <a:rPr dirty="0" spc="220"/>
              <a:t> </a:t>
            </a:r>
            <a:r>
              <a:rPr dirty="0" spc="215"/>
              <a:t>your one-stop </a:t>
            </a:r>
            <a:r>
              <a:rPr dirty="0" spc="180"/>
              <a:t>solution</a:t>
            </a:r>
            <a:r>
              <a:rPr dirty="0" spc="220"/>
              <a:t> </a:t>
            </a:r>
            <a:r>
              <a:rPr dirty="0" spc="195"/>
              <a:t>for</a:t>
            </a:r>
            <a:r>
              <a:rPr dirty="0" spc="215"/>
              <a:t> </a:t>
            </a:r>
            <a:r>
              <a:rPr dirty="0" spc="170"/>
              <a:t>all</a:t>
            </a:r>
            <a:r>
              <a:rPr dirty="0" spc="215"/>
              <a:t> </a:t>
            </a:r>
            <a:r>
              <a:rPr dirty="0" spc="175"/>
              <a:t>things</a:t>
            </a:r>
            <a:r>
              <a:rPr dirty="0" spc="215"/>
              <a:t> </a:t>
            </a:r>
            <a:r>
              <a:rPr dirty="0" spc="165"/>
              <a:t>musical.</a:t>
            </a: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pc="155"/>
              <a:t>Get</a:t>
            </a:r>
            <a:r>
              <a:rPr dirty="0" spc="210"/>
              <a:t> </a:t>
            </a:r>
            <a:r>
              <a:rPr dirty="0" spc="250"/>
              <a:t>ready</a:t>
            </a:r>
            <a:r>
              <a:rPr dirty="0" spc="210"/>
              <a:t> </a:t>
            </a:r>
            <a:r>
              <a:rPr dirty="0" spc="150"/>
              <a:t>to</a:t>
            </a:r>
            <a:r>
              <a:rPr dirty="0" spc="210"/>
              <a:t> </a:t>
            </a:r>
            <a:r>
              <a:rPr dirty="0" spc="250"/>
              <a:t>embark</a:t>
            </a:r>
            <a:r>
              <a:rPr dirty="0" spc="210"/>
              <a:t> </a:t>
            </a:r>
            <a:r>
              <a:rPr dirty="0" spc="170"/>
              <a:t>on</a:t>
            </a:r>
            <a:r>
              <a:rPr dirty="0" spc="210"/>
              <a:t> </a:t>
            </a:r>
            <a:r>
              <a:rPr dirty="0" spc="200"/>
              <a:t>a</a:t>
            </a:r>
            <a:r>
              <a:rPr dirty="0" spc="204"/>
              <a:t> </a:t>
            </a:r>
            <a:r>
              <a:rPr dirty="0" spc="220"/>
              <a:t>harmonious</a:t>
            </a:r>
            <a:r>
              <a:rPr dirty="0" spc="210"/>
              <a:t> </a:t>
            </a:r>
            <a:r>
              <a:rPr dirty="0" spc="215"/>
              <a:t>adventure</a:t>
            </a:r>
            <a:r>
              <a:rPr dirty="0" spc="210"/>
              <a:t> </a:t>
            </a:r>
            <a:r>
              <a:rPr dirty="0" spc="120"/>
              <a:t>with</a:t>
            </a:r>
            <a:r>
              <a:rPr dirty="0" spc="210"/>
              <a:t> </a:t>
            </a:r>
            <a:r>
              <a:rPr dirty="0" spc="5"/>
              <a:t>us!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195178"/>
            <a:ext cx="4921187" cy="20918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70968" y="0"/>
            <a:ext cx="3523705" cy="3000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73" y="1003331"/>
            <a:ext cx="92824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>
                <a:solidFill>
                  <a:srgbClr val="ECE6E2"/>
                </a:solidFill>
                <a:latin typeface="Lucida Sans Unicode"/>
                <a:cs typeface="Lucida Sans Unicode"/>
              </a:rPr>
              <a:t>SECURE</a:t>
            </a:r>
            <a:r>
              <a:rPr dirty="0" spc="-70">
                <a:solidFill>
                  <a:srgbClr val="ECE6E2"/>
                </a:solidFill>
                <a:latin typeface="Lucida Sans Unicode"/>
                <a:cs typeface="Lucida Sans Unicode"/>
              </a:rPr>
              <a:t> </a:t>
            </a:r>
            <a:r>
              <a:rPr dirty="0" spc="-525">
                <a:solidFill>
                  <a:srgbClr val="ECE6E2"/>
                </a:solidFill>
                <a:latin typeface="Lucida Sans Unicode"/>
                <a:cs typeface="Lucida Sans Unicode"/>
              </a:rPr>
              <a:t>AUTHENTICATION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51577" y="0"/>
            <a:ext cx="6736715" cy="10287000"/>
            <a:chOff x="11551577" y="0"/>
            <a:chExt cx="6736715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4050" y="0"/>
              <a:ext cx="4913948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51577" y="3282160"/>
              <a:ext cx="6310630" cy="3814445"/>
            </a:xfrm>
            <a:custGeom>
              <a:avLst/>
              <a:gdLst/>
              <a:ahLst/>
              <a:cxnLst/>
              <a:rect l="l" t="t" r="r" b="b"/>
              <a:pathLst>
                <a:path w="6310630" h="3814445">
                  <a:moveTo>
                    <a:pt x="6310352" y="3814114"/>
                  </a:moveTo>
                  <a:lnTo>
                    <a:pt x="0" y="3814114"/>
                  </a:lnTo>
                  <a:lnTo>
                    <a:pt x="1" y="287600"/>
                  </a:lnTo>
                  <a:lnTo>
                    <a:pt x="3764" y="240965"/>
                  </a:lnTo>
                  <a:lnTo>
                    <a:pt x="14664" y="196711"/>
                  </a:lnTo>
                  <a:lnTo>
                    <a:pt x="32105" y="155444"/>
                  </a:lnTo>
                  <a:lnTo>
                    <a:pt x="55496" y="117758"/>
                  </a:lnTo>
                  <a:lnTo>
                    <a:pt x="84245" y="84245"/>
                  </a:lnTo>
                  <a:lnTo>
                    <a:pt x="117758" y="55496"/>
                  </a:lnTo>
                  <a:lnTo>
                    <a:pt x="155445" y="32105"/>
                  </a:lnTo>
                  <a:lnTo>
                    <a:pt x="196711" y="14663"/>
                  </a:lnTo>
                  <a:lnTo>
                    <a:pt x="240965" y="3764"/>
                  </a:lnTo>
                  <a:lnTo>
                    <a:pt x="287612" y="0"/>
                  </a:lnTo>
                  <a:lnTo>
                    <a:pt x="6022742" y="0"/>
                  </a:lnTo>
                  <a:lnTo>
                    <a:pt x="6069388" y="3764"/>
                  </a:lnTo>
                  <a:lnTo>
                    <a:pt x="6113642" y="14663"/>
                  </a:lnTo>
                  <a:lnTo>
                    <a:pt x="6154908" y="32105"/>
                  </a:lnTo>
                  <a:lnTo>
                    <a:pt x="6192594" y="55496"/>
                  </a:lnTo>
                  <a:lnTo>
                    <a:pt x="6226108" y="84245"/>
                  </a:lnTo>
                  <a:lnTo>
                    <a:pt x="6254856" y="117758"/>
                  </a:lnTo>
                  <a:lnTo>
                    <a:pt x="6278248" y="155444"/>
                  </a:lnTo>
                  <a:lnTo>
                    <a:pt x="6295689" y="196711"/>
                  </a:lnTo>
                  <a:lnTo>
                    <a:pt x="6306589" y="240965"/>
                  </a:lnTo>
                  <a:lnTo>
                    <a:pt x="6310352" y="287600"/>
                  </a:lnTo>
                  <a:lnTo>
                    <a:pt x="6310352" y="298346"/>
                  </a:lnTo>
                  <a:lnTo>
                    <a:pt x="266151" y="298346"/>
                  </a:lnTo>
                  <a:lnTo>
                    <a:pt x="266151" y="3539378"/>
                  </a:lnTo>
                  <a:lnTo>
                    <a:pt x="6310352" y="3539378"/>
                  </a:lnTo>
                  <a:lnTo>
                    <a:pt x="6310352" y="3814114"/>
                  </a:lnTo>
                  <a:close/>
                </a:path>
                <a:path w="6310630" h="3814445">
                  <a:moveTo>
                    <a:pt x="6310352" y="3539378"/>
                  </a:moveTo>
                  <a:lnTo>
                    <a:pt x="6035616" y="3539378"/>
                  </a:lnTo>
                  <a:lnTo>
                    <a:pt x="6035616" y="298346"/>
                  </a:lnTo>
                  <a:lnTo>
                    <a:pt x="6310352" y="298346"/>
                  </a:lnTo>
                  <a:lnTo>
                    <a:pt x="6310352" y="3539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551577" y="7097348"/>
              <a:ext cx="6310630" cy="588645"/>
            </a:xfrm>
            <a:custGeom>
              <a:avLst/>
              <a:gdLst/>
              <a:ahLst/>
              <a:cxnLst/>
              <a:rect l="l" t="t" r="r" b="b"/>
              <a:pathLst>
                <a:path w="6310630" h="588645">
                  <a:moveTo>
                    <a:pt x="6022739" y="588107"/>
                  </a:moveTo>
                  <a:lnTo>
                    <a:pt x="287615" y="588107"/>
                  </a:lnTo>
                  <a:lnTo>
                    <a:pt x="240965" y="584342"/>
                  </a:lnTo>
                  <a:lnTo>
                    <a:pt x="196711" y="573443"/>
                  </a:lnTo>
                  <a:lnTo>
                    <a:pt x="155445" y="556002"/>
                  </a:lnTo>
                  <a:lnTo>
                    <a:pt x="117758" y="532610"/>
                  </a:lnTo>
                  <a:lnTo>
                    <a:pt x="84245" y="503862"/>
                  </a:lnTo>
                  <a:lnTo>
                    <a:pt x="55496" y="470348"/>
                  </a:lnTo>
                  <a:lnTo>
                    <a:pt x="32105" y="432662"/>
                  </a:lnTo>
                  <a:lnTo>
                    <a:pt x="14664" y="391396"/>
                  </a:lnTo>
                  <a:lnTo>
                    <a:pt x="3764" y="347142"/>
                  </a:lnTo>
                  <a:lnTo>
                    <a:pt x="1" y="300507"/>
                  </a:lnTo>
                  <a:lnTo>
                    <a:pt x="0" y="0"/>
                  </a:lnTo>
                  <a:lnTo>
                    <a:pt x="6310352" y="0"/>
                  </a:lnTo>
                  <a:lnTo>
                    <a:pt x="6310352" y="300507"/>
                  </a:lnTo>
                  <a:lnTo>
                    <a:pt x="6306589" y="347142"/>
                  </a:lnTo>
                  <a:lnTo>
                    <a:pt x="6295689" y="391396"/>
                  </a:lnTo>
                  <a:lnTo>
                    <a:pt x="6278248" y="432662"/>
                  </a:lnTo>
                  <a:lnTo>
                    <a:pt x="6254856" y="470348"/>
                  </a:lnTo>
                  <a:lnTo>
                    <a:pt x="6226108" y="503862"/>
                  </a:lnTo>
                  <a:lnTo>
                    <a:pt x="6192594" y="532610"/>
                  </a:lnTo>
                  <a:lnTo>
                    <a:pt x="6154908" y="556002"/>
                  </a:lnTo>
                  <a:lnTo>
                    <a:pt x="6113642" y="573443"/>
                  </a:lnTo>
                  <a:lnTo>
                    <a:pt x="6069388" y="584342"/>
                  </a:lnTo>
                  <a:lnTo>
                    <a:pt x="6022739" y="588107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609049" y="7685455"/>
              <a:ext cx="2193290" cy="663575"/>
            </a:xfrm>
            <a:custGeom>
              <a:avLst/>
              <a:gdLst/>
              <a:ahLst/>
              <a:cxnLst/>
              <a:rect l="l" t="t" r="r" b="b"/>
              <a:pathLst>
                <a:path w="2193290" h="663575">
                  <a:moveTo>
                    <a:pt x="2185871" y="663230"/>
                  </a:moveTo>
                  <a:lnTo>
                    <a:pt x="7391" y="663230"/>
                  </a:lnTo>
                  <a:lnTo>
                    <a:pt x="3823" y="662023"/>
                  </a:lnTo>
                  <a:lnTo>
                    <a:pt x="100" y="656523"/>
                  </a:lnTo>
                  <a:lnTo>
                    <a:pt x="0" y="649815"/>
                  </a:lnTo>
                  <a:lnTo>
                    <a:pt x="4124" y="643913"/>
                  </a:lnTo>
                  <a:lnTo>
                    <a:pt x="25781" y="633676"/>
                  </a:lnTo>
                  <a:lnTo>
                    <a:pt x="53975" y="627474"/>
                  </a:lnTo>
                  <a:lnTo>
                    <a:pt x="87098" y="623434"/>
                  </a:lnTo>
                  <a:lnTo>
                    <a:pt x="123544" y="619685"/>
                  </a:lnTo>
                  <a:lnTo>
                    <a:pt x="161708" y="614354"/>
                  </a:lnTo>
                  <a:lnTo>
                    <a:pt x="199984" y="605568"/>
                  </a:lnTo>
                  <a:lnTo>
                    <a:pt x="236764" y="591456"/>
                  </a:lnTo>
                  <a:lnTo>
                    <a:pt x="270443" y="570146"/>
                  </a:lnTo>
                  <a:lnTo>
                    <a:pt x="299415" y="539764"/>
                  </a:lnTo>
                  <a:lnTo>
                    <a:pt x="322074" y="498439"/>
                  </a:lnTo>
                  <a:lnTo>
                    <a:pt x="336813" y="444299"/>
                  </a:lnTo>
                  <a:lnTo>
                    <a:pt x="352408" y="319642"/>
                  </a:lnTo>
                  <a:lnTo>
                    <a:pt x="365790" y="173051"/>
                  </a:lnTo>
                  <a:lnTo>
                    <a:pt x="375147" y="51009"/>
                  </a:lnTo>
                  <a:lnTo>
                    <a:pt x="378668" y="0"/>
                  </a:lnTo>
                  <a:lnTo>
                    <a:pt x="1814595" y="0"/>
                  </a:lnTo>
                  <a:lnTo>
                    <a:pt x="1818116" y="51009"/>
                  </a:lnTo>
                  <a:lnTo>
                    <a:pt x="1827473" y="173051"/>
                  </a:lnTo>
                  <a:lnTo>
                    <a:pt x="1840855" y="319642"/>
                  </a:lnTo>
                  <a:lnTo>
                    <a:pt x="1856449" y="444299"/>
                  </a:lnTo>
                  <a:lnTo>
                    <a:pt x="1871189" y="498439"/>
                  </a:lnTo>
                  <a:lnTo>
                    <a:pt x="1893847" y="539764"/>
                  </a:lnTo>
                  <a:lnTo>
                    <a:pt x="1922819" y="570146"/>
                  </a:lnTo>
                  <a:lnTo>
                    <a:pt x="1956499" y="591456"/>
                  </a:lnTo>
                  <a:lnTo>
                    <a:pt x="1993279" y="605568"/>
                  </a:lnTo>
                  <a:lnTo>
                    <a:pt x="2031554" y="614354"/>
                  </a:lnTo>
                  <a:lnTo>
                    <a:pt x="2069718" y="619685"/>
                  </a:lnTo>
                  <a:lnTo>
                    <a:pt x="2106165" y="623434"/>
                  </a:lnTo>
                  <a:lnTo>
                    <a:pt x="2139288" y="627474"/>
                  </a:lnTo>
                  <a:lnTo>
                    <a:pt x="2167481" y="633676"/>
                  </a:lnTo>
                  <a:lnTo>
                    <a:pt x="2189138" y="643913"/>
                  </a:lnTo>
                  <a:lnTo>
                    <a:pt x="2193263" y="649815"/>
                  </a:lnTo>
                  <a:lnTo>
                    <a:pt x="2193162" y="656523"/>
                  </a:lnTo>
                  <a:lnTo>
                    <a:pt x="2189440" y="662023"/>
                  </a:lnTo>
                  <a:lnTo>
                    <a:pt x="2185871" y="66323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7728" y="3580507"/>
              <a:ext cx="5769465" cy="32410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5173" y="2083015"/>
            <a:ext cx="10323195" cy="766953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300990" algn="l"/>
              </a:tabLst>
            </a:pPr>
            <a:r>
              <a:rPr dirty="0" sz="3000" spc="-370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3000" spc="-5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3000" spc="370">
                <a:solidFill>
                  <a:srgbClr val="FF4A3B"/>
                </a:solidFill>
                <a:latin typeface="Tahoma"/>
                <a:cs typeface="Tahoma"/>
              </a:rPr>
              <a:t>S</a:t>
            </a:r>
            <a:r>
              <a:rPr dirty="0" sz="3000" spc="-10">
                <a:solidFill>
                  <a:srgbClr val="FF4A3B"/>
                </a:solidFill>
                <a:latin typeface="Tahoma"/>
                <a:cs typeface="Tahoma"/>
              </a:rPr>
              <a:t>I</a:t>
            </a:r>
            <a:r>
              <a:rPr dirty="0" sz="3000" spc="440">
                <a:solidFill>
                  <a:srgbClr val="FF4A3B"/>
                </a:solidFill>
                <a:latin typeface="Tahoma"/>
                <a:cs typeface="Tahoma"/>
              </a:rPr>
              <a:t>G</a:t>
            </a:r>
            <a:r>
              <a:rPr dirty="0" sz="3000" spc="540">
                <a:solidFill>
                  <a:srgbClr val="FF4A3B"/>
                </a:solidFill>
                <a:latin typeface="Tahoma"/>
                <a:cs typeface="Tahoma"/>
              </a:rPr>
              <a:t>N</a:t>
            </a:r>
            <a:r>
              <a:rPr dirty="0" sz="3000" spc="80">
                <a:solidFill>
                  <a:srgbClr val="FF4A3B"/>
                </a:solidFill>
                <a:latin typeface="Tahoma"/>
                <a:cs typeface="Tahoma"/>
              </a:rPr>
              <a:t>-</a:t>
            </a:r>
            <a:r>
              <a:rPr dirty="0" sz="3000" spc="-5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FF4A3B"/>
                </a:solidFill>
                <a:latin typeface="Tahoma"/>
                <a:cs typeface="Tahoma"/>
              </a:rPr>
              <a:t>I</a:t>
            </a:r>
            <a:r>
              <a:rPr dirty="0" sz="3000" spc="540">
                <a:solidFill>
                  <a:srgbClr val="FF4A3B"/>
                </a:solidFill>
                <a:latin typeface="Tahoma"/>
                <a:cs typeface="Tahoma"/>
              </a:rPr>
              <a:t>N</a:t>
            </a:r>
            <a:r>
              <a:rPr dirty="0" sz="3000" spc="415">
                <a:solidFill>
                  <a:srgbClr val="FF4A3B"/>
                </a:solidFill>
                <a:latin typeface="Tahoma"/>
                <a:cs typeface="Tahoma"/>
              </a:rPr>
              <a:t>/</a:t>
            </a:r>
            <a:r>
              <a:rPr dirty="0" sz="3000" spc="-5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3000" spc="370">
                <a:solidFill>
                  <a:srgbClr val="FF4A3B"/>
                </a:solidFill>
                <a:latin typeface="Tahoma"/>
                <a:cs typeface="Tahoma"/>
              </a:rPr>
              <a:t>S</a:t>
            </a:r>
            <a:r>
              <a:rPr dirty="0" sz="3000" spc="-10">
                <a:solidFill>
                  <a:srgbClr val="FF4A3B"/>
                </a:solidFill>
                <a:latin typeface="Tahoma"/>
                <a:cs typeface="Tahoma"/>
              </a:rPr>
              <a:t>I</a:t>
            </a:r>
            <a:r>
              <a:rPr dirty="0" sz="3000" spc="440">
                <a:solidFill>
                  <a:srgbClr val="FF4A3B"/>
                </a:solidFill>
                <a:latin typeface="Tahoma"/>
                <a:cs typeface="Tahoma"/>
              </a:rPr>
              <a:t>G</a:t>
            </a:r>
            <a:r>
              <a:rPr dirty="0" sz="3000" spc="540">
                <a:solidFill>
                  <a:srgbClr val="FF4A3B"/>
                </a:solidFill>
                <a:latin typeface="Tahoma"/>
                <a:cs typeface="Tahoma"/>
              </a:rPr>
              <a:t>N</a:t>
            </a:r>
            <a:r>
              <a:rPr dirty="0" sz="3000" spc="80">
                <a:solidFill>
                  <a:srgbClr val="FF4A3B"/>
                </a:solidFill>
                <a:latin typeface="Tahoma"/>
                <a:cs typeface="Tahoma"/>
              </a:rPr>
              <a:t>-</a:t>
            </a:r>
            <a:r>
              <a:rPr dirty="0" sz="3000" spc="-5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3000" spc="530">
                <a:solidFill>
                  <a:srgbClr val="FF4A3B"/>
                </a:solidFill>
                <a:latin typeface="Tahoma"/>
                <a:cs typeface="Tahoma"/>
              </a:rPr>
              <a:t>U</a:t>
            </a:r>
            <a:r>
              <a:rPr dirty="0" sz="3000" spc="130">
                <a:solidFill>
                  <a:srgbClr val="FF4A3B"/>
                </a:solidFill>
                <a:latin typeface="Tahoma"/>
                <a:cs typeface="Tahoma"/>
              </a:rPr>
              <a:t>P</a:t>
            </a:r>
            <a:endParaRPr sz="3000">
              <a:latin typeface="Tahoma"/>
              <a:cs typeface="Tahoma"/>
            </a:endParaRPr>
          </a:p>
          <a:p>
            <a:pPr marL="12700" marR="92710">
              <a:lnSpc>
                <a:spcPts val="4200"/>
              </a:lnSpc>
              <a:spcBef>
                <a:spcPts val="225"/>
              </a:spcBef>
            </a:pPr>
            <a:r>
              <a:rPr dirty="0" sz="2600" spc="155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authentication </a:t>
            </a:r>
            <a:r>
              <a:rPr dirty="0" sz="2600" spc="260">
                <a:solidFill>
                  <a:srgbClr val="ECE6E2"/>
                </a:solidFill>
                <a:latin typeface="Tahoma"/>
                <a:cs typeface="Tahoma"/>
              </a:rPr>
              <a:t>page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serves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as </a:t>
            </a:r>
            <a:r>
              <a:rPr dirty="0" sz="2600" spc="140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entry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CE6E2"/>
                </a:solidFill>
                <a:latin typeface="Tahoma"/>
                <a:cs typeface="Tahoma"/>
              </a:rPr>
              <a:t>point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for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ECE6E2"/>
                </a:solidFill>
                <a:latin typeface="Tahoma"/>
                <a:cs typeface="Tahoma"/>
              </a:rPr>
              <a:t>users. </a:t>
            </a:r>
            <a:r>
              <a:rPr dirty="0" sz="2600" spc="-8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They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can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65">
                <a:solidFill>
                  <a:srgbClr val="ECE6E2"/>
                </a:solidFill>
                <a:latin typeface="Tahoma"/>
                <a:cs typeface="Tahoma"/>
              </a:rPr>
              <a:t>either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sign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ECE6E2"/>
                </a:solidFill>
                <a:latin typeface="Tahoma"/>
                <a:cs typeface="Tahoma"/>
              </a:rPr>
              <a:t>in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ECE6E2"/>
                </a:solidFill>
                <a:latin typeface="Tahoma"/>
                <a:cs typeface="Tahoma"/>
              </a:rPr>
              <a:t>if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0">
                <a:solidFill>
                  <a:srgbClr val="ECE6E2"/>
                </a:solidFill>
                <a:latin typeface="Tahoma"/>
                <a:cs typeface="Tahoma"/>
              </a:rPr>
              <a:t>they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have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an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65">
                <a:solidFill>
                  <a:srgbClr val="ECE6E2"/>
                </a:solidFill>
                <a:latin typeface="Tahoma"/>
                <a:cs typeface="Tahoma"/>
              </a:rPr>
              <a:t>existing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account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or </a:t>
            </a:r>
            <a:r>
              <a:rPr dirty="0" sz="2600" spc="18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sign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5">
                <a:solidFill>
                  <a:srgbClr val="ECE6E2"/>
                </a:solidFill>
                <a:latin typeface="Tahoma"/>
                <a:cs typeface="Tahoma"/>
              </a:rPr>
              <a:t>up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0">
                <a:solidFill>
                  <a:srgbClr val="ECE6E2"/>
                </a:solidFill>
                <a:latin typeface="Tahoma"/>
                <a:cs typeface="Tahoma"/>
              </a:rPr>
              <a:t>create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5">
                <a:solidFill>
                  <a:srgbClr val="ECE6E2"/>
                </a:solidFill>
                <a:latin typeface="Tahoma"/>
                <a:cs typeface="Tahoma"/>
              </a:rPr>
              <a:t>new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ECE6E2"/>
                </a:solidFill>
                <a:latin typeface="Tahoma"/>
                <a:cs typeface="Tahoma"/>
              </a:rPr>
              <a:t>one.</a:t>
            </a:r>
            <a:endParaRPr sz="260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1600"/>
              </a:spcBef>
              <a:buAutoNum type="arabicPeriod" startAt="2"/>
              <a:tabLst>
                <a:tab pos="389890" algn="l"/>
                <a:tab pos="2239010" algn="l"/>
              </a:tabLst>
            </a:pPr>
            <a:r>
              <a:rPr dirty="0" sz="3000" spc="-370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3000" spc="-56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3000" spc="385">
                <a:solidFill>
                  <a:srgbClr val="FF4A3B"/>
                </a:solidFill>
                <a:latin typeface="Tahoma"/>
                <a:cs typeface="Tahoma"/>
              </a:rPr>
              <a:t>SECURE	</a:t>
            </a:r>
            <a:r>
              <a:rPr dirty="0" sz="3000" spc="380">
                <a:solidFill>
                  <a:srgbClr val="FF4A3B"/>
                </a:solidFill>
                <a:latin typeface="Tahoma"/>
                <a:cs typeface="Tahoma"/>
              </a:rPr>
              <a:t>CREDENTIALS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Users </a:t>
            </a:r>
            <a:r>
              <a:rPr dirty="0" sz="2600" spc="215">
                <a:solidFill>
                  <a:srgbClr val="ECE6E2"/>
                </a:solidFill>
                <a:latin typeface="Tahoma"/>
                <a:cs typeface="Tahoma"/>
              </a:rPr>
              <a:t>are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required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15">
                <a:solidFill>
                  <a:srgbClr val="ECE6E2"/>
                </a:solidFill>
                <a:latin typeface="Tahoma"/>
                <a:cs typeface="Tahoma"/>
              </a:rPr>
              <a:t>provide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their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CE6E2"/>
                </a:solidFill>
                <a:latin typeface="Tahoma"/>
                <a:cs typeface="Tahoma"/>
              </a:rPr>
              <a:t>credentials,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5">
                <a:solidFill>
                  <a:srgbClr val="ECE6E2"/>
                </a:solidFill>
                <a:latin typeface="Tahoma"/>
                <a:cs typeface="Tahoma"/>
              </a:rPr>
              <a:t>typically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an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ct val="134600"/>
              </a:lnSpc>
            </a:pP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email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or </a:t>
            </a:r>
            <a:r>
              <a:rPr dirty="0" sz="2600" spc="225">
                <a:solidFill>
                  <a:srgbClr val="ECE6E2"/>
                </a:solidFill>
                <a:latin typeface="Tahoma"/>
                <a:cs typeface="Tahoma"/>
              </a:rPr>
              <a:t>username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and 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password, </a:t>
            </a:r>
            <a:r>
              <a:rPr dirty="0" sz="2600" spc="190">
                <a:solidFill>
                  <a:srgbClr val="ECE6E2"/>
                </a:solidFill>
                <a:latin typeface="Tahoma"/>
                <a:cs typeface="Tahoma"/>
              </a:rPr>
              <a:t>ensuring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secure </a:t>
            </a:r>
            <a:r>
              <a:rPr dirty="0" sz="2600" spc="240">
                <a:solidFill>
                  <a:srgbClr val="ECE6E2"/>
                </a:solidFill>
                <a:latin typeface="Tahoma"/>
                <a:cs typeface="Tahoma"/>
              </a:rPr>
              <a:t>access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 </a:t>
            </a:r>
            <a:r>
              <a:rPr dirty="0" sz="2600" spc="-8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their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85">
                <a:solidFill>
                  <a:srgbClr val="ECE6E2"/>
                </a:solidFill>
                <a:latin typeface="Tahoma"/>
                <a:cs typeface="Tahoma"/>
              </a:rPr>
              <a:t>accounts.</a:t>
            </a:r>
            <a:endParaRPr sz="2600">
              <a:latin typeface="Tahoma"/>
              <a:cs typeface="Tahoma"/>
            </a:endParaRPr>
          </a:p>
          <a:p>
            <a:pPr marL="371475" indent="-359410">
              <a:lnSpc>
                <a:spcPct val="100000"/>
              </a:lnSpc>
              <a:spcBef>
                <a:spcPts val="645"/>
              </a:spcBef>
              <a:buAutoNum type="arabicPeriod" startAt="3"/>
              <a:tabLst>
                <a:tab pos="372110" algn="l"/>
                <a:tab pos="2981325" algn="l"/>
              </a:tabLst>
            </a:pPr>
            <a:r>
              <a:rPr dirty="0" sz="3000" spc="-370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3000" spc="-56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3000" spc="430">
                <a:solidFill>
                  <a:srgbClr val="FF4A3B"/>
                </a:solidFill>
                <a:latin typeface="Tahoma"/>
                <a:cs typeface="Tahoma"/>
              </a:rPr>
              <a:t>PASSWORD	</a:t>
            </a:r>
            <a:r>
              <a:rPr dirty="0" sz="3000" spc="415">
                <a:solidFill>
                  <a:srgbClr val="FF4A3B"/>
                </a:solidFill>
                <a:latin typeface="Tahoma"/>
                <a:cs typeface="Tahoma"/>
              </a:rPr>
              <a:t>RECOVERY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600" spc="145">
                <a:solidFill>
                  <a:srgbClr val="ECE6E2"/>
                </a:solidFill>
                <a:latin typeface="Tahoma"/>
                <a:cs typeface="Tahoma"/>
              </a:rPr>
              <a:t>Include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 a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15">
                <a:solidFill>
                  <a:srgbClr val="ECE6E2"/>
                </a:solidFill>
                <a:latin typeface="Tahoma"/>
                <a:cs typeface="Tahoma"/>
              </a:rPr>
              <a:t>"Forgot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0">
                <a:solidFill>
                  <a:srgbClr val="ECE6E2"/>
                </a:solidFill>
                <a:latin typeface="Tahoma"/>
                <a:cs typeface="Tahoma"/>
              </a:rPr>
              <a:t>Password"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 option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for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CE6E2"/>
                </a:solidFill>
                <a:latin typeface="Tahoma"/>
                <a:cs typeface="Tahoma"/>
              </a:rPr>
              <a:t>reset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their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600" spc="235">
                <a:solidFill>
                  <a:srgbClr val="ECE6E2"/>
                </a:solidFill>
                <a:latin typeface="Tahoma"/>
                <a:cs typeface="Tahoma"/>
              </a:rPr>
              <a:t>password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ECE6E2"/>
                </a:solidFill>
                <a:latin typeface="Tahoma"/>
                <a:cs typeface="Tahoma"/>
              </a:rPr>
              <a:t>in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case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0">
                <a:solidFill>
                  <a:srgbClr val="ECE6E2"/>
                </a:solidFill>
                <a:latin typeface="Tahoma"/>
                <a:cs typeface="Tahoma"/>
              </a:rPr>
              <a:t>they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0">
                <a:solidFill>
                  <a:srgbClr val="ECE6E2"/>
                </a:solidFill>
                <a:latin typeface="Tahoma"/>
                <a:cs typeface="Tahoma"/>
              </a:rPr>
              <a:t>forget</a:t>
            </a:r>
            <a:r>
              <a:rPr dirty="0" sz="260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-15">
                <a:solidFill>
                  <a:srgbClr val="ECE6E2"/>
                </a:solidFill>
                <a:latin typeface="Tahoma"/>
                <a:cs typeface="Tahoma"/>
              </a:rPr>
              <a:t>it.</a:t>
            </a:r>
            <a:endParaRPr sz="2600">
              <a:latin typeface="Tahoma"/>
              <a:cs typeface="Tahoma"/>
            </a:endParaRPr>
          </a:p>
          <a:p>
            <a:pPr marL="385445" indent="-373380">
              <a:lnSpc>
                <a:spcPct val="100000"/>
              </a:lnSpc>
              <a:spcBef>
                <a:spcPts val="1385"/>
              </a:spcBef>
              <a:buAutoNum type="arabicPeriod" startAt="4"/>
              <a:tabLst>
                <a:tab pos="386080" algn="l"/>
                <a:tab pos="2648585" algn="l"/>
              </a:tabLst>
            </a:pPr>
            <a:r>
              <a:rPr dirty="0" sz="3000" spc="-370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3000" spc="-56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3000" spc="330">
                <a:solidFill>
                  <a:srgbClr val="FF4A3B"/>
                </a:solidFill>
                <a:latin typeface="Tahoma"/>
                <a:cs typeface="Tahoma"/>
              </a:rPr>
              <a:t>SECURITY	</a:t>
            </a:r>
            <a:r>
              <a:rPr dirty="0" sz="3000" spc="340">
                <a:solidFill>
                  <a:srgbClr val="FF4A3B"/>
                </a:solidFill>
                <a:latin typeface="Tahoma"/>
                <a:cs typeface="Tahoma"/>
              </a:rPr>
              <a:t>MEASURES: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600" spc="180">
                <a:solidFill>
                  <a:srgbClr val="ECE6E2"/>
                </a:solidFill>
                <a:latin typeface="Tahoma"/>
                <a:cs typeface="Tahoma"/>
              </a:rPr>
              <a:t>Implement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robust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security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5">
                <a:solidFill>
                  <a:srgbClr val="ECE6E2"/>
                </a:solidFill>
                <a:latin typeface="Tahoma"/>
                <a:cs typeface="Tahoma"/>
              </a:rPr>
              <a:t>measures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protect </a:t>
            </a:r>
            <a:r>
              <a:rPr dirty="0" sz="2600" spc="170">
                <a:solidFill>
                  <a:srgbClr val="ECE6E2"/>
                </a:solidFill>
                <a:latin typeface="Tahoma"/>
                <a:cs typeface="Tahoma"/>
              </a:rPr>
              <a:t>user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CE6E2"/>
                </a:solidFill>
                <a:latin typeface="Tahoma"/>
                <a:cs typeface="Tahoma"/>
              </a:rPr>
              <a:t>data,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600" spc="190">
                <a:solidFill>
                  <a:srgbClr val="ECE6E2"/>
                </a:solidFill>
                <a:latin typeface="Tahoma"/>
                <a:cs typeface="Tahoma"/>
              </a:rPr>
              <a:t>including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15">
                <a:solidFill>
                  <a:srgbClr val="ECE6E2"/>
                </a:solidFill>
                <a:latin typeface="Tahoma"/>
                <a:cs typeface="Tahoma"/>
              </a:rPr>
              <a:t>encryption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29">
                <a:solidFill>
                  <a:srgbClr val="ECE6E2"/>
                </a:solidFill>
                <a:latin typeface="Tahoma"/>
                <a:cs typeface="Tahoma"/>
              </a:rPr>
              <a:t>and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CE6E2"/>
                </a:solidFill>
                <a:latin typeface="Tahoma"/>
                <a:cs typeface="Tahoma"/>
              </a:rPr>
              <a:t>secure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235">
                <a:solidFill>
                  <a:srgbClr val="ECE6E2"/>
                </a:solidFill>
                <a:latin typeface="Tahoma"/>
                <a:cs typeface="Tahoma"/>
              </a:rPr>
              <a:t>storage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90">
                <a:solidFill>
                  <a:srgbClr val="ECE6E2"/>
                </a:solidFill>
                <a:latin typeface="Tahoma"/>
                <a:cs typeface="Tahoma"/>
              </a:rPr>
              <a:t>of</a:t>
            </a:r>
            <a:r>
              <a:rPr dirty="0" sz="2600" spc="2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ECE6E2"/>
                </a:solidFill>
                <a:latin typeface="Tahoma"/>
                <a:cs typeface="Tahoma"/>
              </a:rPr>
              <a:t>user</a:t>
            </a:r>
            <a:r>
              <a:rPr dirty="0" sz="2600" spc="204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CE6E2"/>
                </a:solidFill>
                <a:latin typeface="Tahoma"/>
                <a:cs typeface="Tahoma"/>
              </a:rPr>
              <a:t>credentials.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4A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3631" y="7395662"/>
            <a:ext cx="9872380" cy="28913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362986" cy="10286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158904" y="1467790"/>
            <a:ext cx="10209530" cy="1590040"/>
          </a:xfrm>
          <a:custGeom>
            <a:avLst/>
            <a:gdLst/>
            <a:ahLst/>
            <a:cxnLst/>
            <a:rect l="l" t="t" r="r" b="b"/>
            <a:pathLst>
              <a:path w="10209530" h="1590039">
                <a:moveTo>
                  <a:pt x="9723289" y="1589504"/>
                </a:moveTo>
                <a:lnTo>
                  <a:pt x="485772" y="1589504"/>
                </a:lnTo>
                <a:lnTo>
                  <a:pt x="437761" y="1587127"/>
                </a:lnTo>
                <a:lnTo>
                  <a:pt x="390562" y="1580084"/>
                </a:lnTo>
                <a:lnTo>
                  <a:pt x="344494" y="1568506"/>
                </a:lnTo>
                <a:lnTo>
                  <a:pt x="299876" y="1552527"/>
                </a:lnTo>
                <a:lnTo>
                  <a:pt x="257027" y="1532277"/>
                </a:lnTo>
                <a:lnTo>
                  <a:pt x="216266" y="1507888"/>
                </a:lnTo>
                <a:lnTo>
                  <a:pt x="177911" y="1479493"/>
                </a:lnTo>
                <a:lnTo>
                  <a:pt x="142280" y="1447224"/>
                </a:lnTo>
                <a:lnTo>
                  <a:pt x="110010" y="1411593"/>
                </a:lnTo>
                <a:lnTo>
                  <a:pt x="81615" y="1373237"/>
                </a:lnTo>
                <a:lnTo>
                  <a:pt x="57227" y="1332476"/>
                </a:lnTo>
                <a:lnTo>
                  <a:pt x="36977" y="1289627"/>
                </a:lnTo>
                <a:lnTo>
                  <a:pt x="20997" y="1245010"/>
                </a:lnTo>
                <a:lnTo>
                  <a:pt x="9420" y="1198942"/>
                </a:lnTo>
                <a:lnTo>
                  <a:pt x="2376" y="1151742"/>
                </a:lnTo>
                <a:lnTo>
                  <a:pt x="0" y="1103733"/>
                </a:lnTo>
                <a:lnTo>
                  <a:pt x="0" y="485770"/>
                </a:lnTo>
                <a:lnTo>
                  <a:pt x="2376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9723287" y="0"/>
                </a:lnTo>
                <a:lnTo>
                  <a:pt x="9771300" y="2377"/>
                </a:lnTo>
                <a:lnTo>
                  <a:pt x="9818500" y="9420"/>
                </a:lnTo>
                <a:lnTo>
                  <a:pt x="9864567" y="20997"/>
                </a:lnTo>
                <a:lnTo>
                  <a:pt x="9909185" y="36977"/>
                </a:lnTo>
                <a:lnTo>
                  <a:pt x="9952033" y="57227"/>
                </a:lnTo>
                <a:lnTo>
                  <a:pt x="9992795" y="81615"/>
                </a:lnTo>
                <a:lnTo>
                  <a:pt x="10031151" y="110010"/>
                </a:lnTo>
                <a:lnTo>
                  <a:pt x="10066782" y="142280"/>
                </a:lnTo>
                <a:lnTo>
                  <a:pt x="10099051" y="177911"/>
                </a:lnTo>
                <a:lnTo>
                  <a:pt x="10127446" y="216266"/>
                </a:lnTo>
                <a:lnTo>
                  <a:pt x="10151834" y="257028"/>
                </a:lnTo>
                <a:lnTo>
                  <a:pt x="10172084" y="299876"/>
                </a:lnTo>
                <a:lnTo>
                  <a:pt x="10188064" y="344494"/>
                </a:lnTo>
                <a:lnTo>
                  <a:pt x="10199642" y="390562"/>
                </a:lnTo>
                <a:lnTo>
                  <a:pt x="10206685" y="437762"/>
                </a:lnTo>
                <a:lnTo>
                  <a:pt x="10209062" y="485770"/>
                </a:lnTo>
                <a:lnTo>
                  <a:pt x="10209062" y="1103733"/>
                </a:lnTo>
                <a:lnTo>
                  <a:pt x="10206685" y="1151742"/>
                </a:lnTo>
                <a:lnTo>
                  <a:pt x="10199642" y="1198942"/>
                </a:lnTo>
                <a:lnTo>
                  <a:pt x="10188064" y="1245010"/>
                </a:lnTo>
                <a:lnTo>
                  <a:pt x="10172084" y="1289627"/>
                </a:lnTo>
                <a:lnTo>
                  <a:pt x="10151834" y="1332476"/>
                </a:lnTo>
                <a:lnTo>
                  <a:pt x="10127446" y="1373237"/>
                </a:lnTo>
                <a:lnTo>
                  <a:pt x="10099051" y="1411593"/>
                </a:lnTo>
                <a:lnTo>
                  <a:pt x="10066782" y="1447224"/>
                </a:lnTo>
                <a:lnTo>
                  <a:pt x="10031151" y="1479493"/>
                </a:lnTo>
                <a:lnTo>
                  <a:pt x="9992795" y="1507888"/>
                </a:lnTo>
                <a:lnTo>
                  <a:pt x="9952033" y="1532277"/>
                </a:lnTo>
                <a:lnTo>
                  <a:pt x="9909185" y="1552527"/>
                </a:lnTo>
                <a:lnTo>
                  <a:pt x="9864567" y="1568506"/>
                </a:lnTo>
                <a:lnTo>
                  <a:pt x="9818500" y="1580084"/>
                </a:lnTo>
                <a:lnTo>
                  <a:pt x="9771300" y="1587127"/>
                </a:lnTo>
                <a:lnTo>
                  <a:pt x="9723289" y="1589504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58904" y="3201016"/>
            <a:ext cx="10209530" cy="1590040"/>
          </a:xfrm>
          <a:custGeom>
            <a:avLst/>
            <a:gdLst/>
            <a:ahLst/>
            <a:cxnLst/>
            <a:rect l="l" t="t" r="r" b="b"/>
            <a:pathLst>
              <a:path w="10209530" h="1590039">
                <a:moveTo>
                  <a:pt x="9723287" y="1589504"/>
                </a:moveTo>
                <a:lnTo>
                  <a:pt x="485774" y="1589504"/>
                </a:lnTo>
                <a:lnTo>
                  <a:pt x="437761" y="1587127"/>
                </a:lnTo>
                <a:lnTo>
                  <a:pt x="390562" y="1580083"/>
                </a:lnTo>
                <a:lnTo>
                  <a:pt x="344494" y="1568506"/>
                </a:lnTo>
                <a:lnTo>
                  <a:pt x="299876" y="1552526"/>
                </a:lnTo>
                <a:lnTo>
                  <a:pt x="257027" y="1532276"/>
                </a:lnTo>
                <a:lnTo>
                  <a:pt x="216266" y="1507888"/>
                </a:lnTo>
                <a:lnTo>
                  <a:pt x="177911" y="1479493"/>
                </a:lnTo>
                <a:lnTo>
                  <a:pt x="142280" y="1447224"/>
                </a:lnTo>
                <a:lnTo>
                  <a:pt x="110010" y="1411593"/>
                </a:lnTo>
                <a:lnTo>
                  <a:pt x="81615" y="1373237"/>
                </a:lnTo>
                <a:lnTo>
                  <a:pt x="57227" y="1332476"/>
                </a:lnTo>
                <a:lnTo>
                  <a:pt x="36977" y="1289627"/>
                </a:lnTo>
                <a:lnTo>
                  <a:pt x="20997" y="1245009"/>
                </a:lnTo>
                <a:lnTo>
                  <a:pt x="9420" y="1198941"/>
                </a:lnTo>
                <a:lnTo>
                  <a:pt x="2376" y="1151742"/>
                </a:lnTo>
                <a:lnTo>
                  <a:pt x="0" y="1103733"/>
                </a:lnTo>
                <a:lnTo>
                  <a:pt x="0" y="485770"/>
                </a:lnTo>
                <a:lnTo>
                  <a:pt x="2376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1" y="2376"/>
                </a:lnTo>
                <a:lnTo>
                  <a:pt x="485768" y="0"/>
                </a:lnTo>
                <a:lnTo>
                  <a:pt x="9723293" y="0"/>
                </a:lnTo>
                <a:lnTo>
                  <a:pt x="9771300" y="2376"/>
                </a:lnTo>
                <a:lnTo>
                  <a:pt x="9818500" y="9419"/>
                </a:lnTo>
                <a:lnTo>
                  <a:pt x="9864567" y="20997"/>
                </a:lnTo>
                <a:lnTo>
                  <a:pt x="9909185" y="36977"/>
                </a:lnTo>
                <a:lnTo>
                  <a:pt x="9952033" y="57227"/>
                </a:lnTo>
                <a:lnTo>
                  <a:pt x="9992795" y="81615"/>
                </a:lnTo>
                <a:lnTo>
                  <a:pt x="10031151" y="110010"/>
                </a:lnTo>
                <a:lnTo>
                  <a:pt x="10066782" y="142279"/>
                </a:lnTo>
                <a:lnTo>
                  <a:pt x="10099051" y="177910"/>
                </a:lnTo>
                <a:lnTo>
                  <a:pt x="10127446" y="216266"/>
                </a:lnTo>
                <a:lnTo>
                  <a:pt x="10151834" y="257027"/>
                </a:lnTo>
                <a:lnTo>
                  <a:pt x="10172084" y="299876"/>
                </a:lnTo>
                <a:lnTo>
                  <a:pt x="10188064" y="344494"/>
                </a:lnTo>
                <a:lnTo>
                  <a:pt x="10199642" y="390562"/>
                </a:lnTo>
                <a:lnTo>
                  <a:pt x="10206685" y="437761"/>
                </a:lnTo>
                <a:lnTo>
                  <a:pt x="10209062" y="485770"/>
                </a:lnTo>
                <a:lnTo>
                  <a:pt x="10209062" y="1103733"/>
                </a:lnTo>
                <a:lnTo>
                  <a:pt x="10206685" y="1151742"/>
                </a:lnTo>
                <a:lnTo>
                  <a:pt x="10199642" y="1198941"/>
                </a:lnTo>
                <a:lnTo>
                  <a:pt x="10188064" y="1245009"/>
                </a:lnTo>
                <a:lnTo>
                  <a:pt x="10172084" y="1289627"/>
                </a:lnTo>
                <a:lnTo>
                  <a:pt x="10151834" y="1332476"/>
                </a:lnTo>
                <a:lnTo>
                  <a:pt x="10127446" y="1373237"/>
                </a:lnTo>
                <a:lnTo>
                  <a:pt x="10099051" y="1411593"/>
                </a:lnTo>
                <a:lnTo>
                  <a:pt x="10066782" y="1447224"/>
                </a:lnTo>
                <a:lnTo>
                  <a:pt x="10031151" y="1479493"/>
                </a:lnTo>
                <a:lnTo>
                  <a:pt x="9992795" y="1507888"/>
                </a:lnTo>
                <a:lnTo>
                  <a:pt x="9952033" y="1532276"/>
                </a:lnTo>
                <a:lnTo>
                  <a:pt x="9909185" y="1552526"/>
                </a:lnTo>
                <a:lnTo>
                  <a:pt x="9864567" y="1568506"/>
                </a:lnTo>
                <a:lnTo>
                  <a:pt x="9818500" y="1580083"/>
                </a:lnTo>
                <a:lnTo>
                  <a:pt x="9771300" y="1587127"/>
                </a:lnTo>
                <a:lnTo>
                  <a:pt x="9723287" y="1589504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58904" y="4933396"/>
            <a:ext cx="10209530" cy="1590040"/>
          </a:xfrm>
          <a:custGeom>
            <a:avLst/>
            <a:gdLst/>
            <a:ahLst/>
            <a:cxnLst/>
            <a:rect l="l" t="t" r="r" b="b"/>
            <a:pathLst>
              <a:path w="10209530" h="1590040">
                <a:moveTo>
                  <a:pt x="9723289" y="1589504"/>
                </a:moveTo>
                <a:lnTo>
                  <a:pt x="485772" y="1589504"/>
                </a:lnTo>
                <a:lnTo>
                  <a:pt x="437761" y="1587127"/>
                </a:lnTo>
                <a:lnTo>
                  <a:pt x="390562" y="1580084"/>
                </a:lnTo>
                <a:lnTo>
                  <a:pt x="344494" y="1568506"/>
                </a:lnTo>
                <a:lnTo>
                  <a:pt x="299876" y="1552527"/>
                </a:lnTo>
                <a:lnTo>
                  <a:pt x="257027" y="1532276"/>
                </a:lnTo>
                <a:lnTo>
                  <a:pt x="216266" y="1507888"/>
                </a:lnTo>
                <a:lnTo>
                  <a:pt x="177911" y="1479493"/>
                </a:lnTo>
                <a:lnTo>
                  <a:pt x="142280" y="1447224"/>
                </a:lnTo>
                <a:lnTo>
                  <a:pt x="110010" y="1411593"/>
                </a:lnTo>
                <a:lnTo>
                  <a:pt x="81615" y="1373237"/>
                </a:lnTo>
                <a:lnTo>
                  <a:pt x="57227" y="1332476"/>
                </a:lnTo>
                <a:lnTo>
                  <a:pt x="36977" y="1289627"/>
                </a:lnTo>
                <a:lnTo>
                  <a:pt x="20997" y="1245010"/>
                </a:lnTo>
                <a:lnTo>
                  <a:pt x="9420" y="1198942"/>
                </a:lnTo>
                <a:lnTo>
                  <a:pt x="2376" y="1151742"/>
                </a:lnTo>
                <a:lnTo>
                  <a:pt x="0" y="1103733"/>
                </a:lnTo>
                <a:lnTo>
                  <a:pt x="0" y="485770"/>
                </a:lnTo>
                <a:lnTo>
                  <a:pt x="2376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9723287" y="0"/>
                </a:lnTo>
                <a:lnTo>
                  <a:pt x="9771300" y="2377"/>
                </a:lnTo>
                <a:lnTo>
                  <a:pt x="9818500" y="9420"/>
                </a:lnTo>
                <a:lnTo>
                  <a:pt x="9864567" y="20997"/>
                </a:lnTo>
                <a:lnTo>
                  <a:pt x="9909185" y="36977"/>
                </a:lnTo>
                <a:lnTo>
                  <a:pt x="9952033" y="57227"/>
                </a:lnTo>
                <a:lnTo>
                  <a:pt x="9992795" y="81615"/>
                </a:lnTo>
                <a:lnTo>
                  <a:pt x="10031151" y="110010"/>
                </a:lnTo>
                <a:lnTo>
                  <a:pt x="10066782" y="142280"/>
                </a:lnTo>
                <a:lnTo>
                  <a:pt x="10099051" y="177911"/>
                </a:lnTo>
                <a:lnTo>
                  <a:pt x="10127446" y="216266"/>
                </a:lnTo>
                <a:lnTo>
                  <a:pt x="10151834" y="257028"/>
                </a:lnTo>
                <a:lnTo>
                  <a:pt x="10172084" y="299876"/>
                </a:lnTo>
                <a:lnTo>
                  <a:pt x="10188064" y="344494"/>
                </a:lnTo>
                <a:lnTo>
                  <a:pt x="10199642" y="390562"/>
                </a:lnTo>
                <a:lnTo>
                  <a:pt x="10206685" y="437762"/>
                </a:lnTo>
                <a:lnTo>
                  <a:pt x="10209062" y="485770"/>
                </a:lnTo>
                <a:lnTo>
                  <a:pt x="10209062" y="1103733"/>
                </a:lnTo>
                <a:lnTo>
                  <a:pt x="10206685" y="1151742"/>
                </a:lnTo>
                <a:lnTo>
                  <a:pt x="10199642" y="1198942"/>
                </a:lnTo>
                <a:lnTo>
                  <a:pt x="10188064" y="1245010"/>
                </a:lnTo>
                <a:lnTo>
                  <a:pt x="10172084" y="1289627"/>
                </a:lnTo>
                <a:lnTo>
                  <a:pt x="10151834" y="1332476"/>
                </a:lnTo>
                <a:lnTo>
                  <a:pt x="10127446" y="1373237"/>
                </a:lnTo>
                <a:lnTo>
                  <a:pt x="10099051" y="1411593"/>
                </a:lnTo>
                <a:lnTo>
                  <a:pt x="10066782" y="1447224"/>
                </a:lnTo>
                <a:lnTo>
                  <a:pt x="10031151" y="1479493"/>
                </a:lnTo>
                <a:lnTo>
                  <a:pt x="9992795" y="1507888"/>
                </a:lnTo>
                <a:lnTo>
                  <a:pt x="9952033" y="1532276"/>
                </a:lnTo>
                <a:lnTo>
                  <a:pt x="9909185" y="1552527"/>
                </a:lnTo>
                <a:lnTo>
                  <a:pt x="9864567" y="1568506"/>
                </a:lnTo>
                <a:lnTo>
                  <a:pt x="9818500" y="1580084"/>
                </a:lnTo>
                <a:lnTo>
                  <a:pt x="9771300" y="1587127"/>
                </a:lnTo>
                <a:lnTo>
                  <a:pt x="9723289" y="1589504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9136" y="6770551"/>
            <a:ext cx="10099040" cy="1590040"/>
          </a:xfrm>
          <a:custGeom>
            <a:avLst/>
            <a:gdLst/>
            <a:ahLst/>
            <a:cxnLst/>
            <a:rect l="l" t="t" r="r" b="b"/>
            <a:pathLst>
              <a:path w="10099040" h="1590040">
                <a:moveTo>
                  <a:pt x="9613053" y="1589504"/>
                </a:moveTo>
                <a:lnTo>
                  <a:pt x="485774" y="1589504"/>
                </a:lnTo>
                <a:lnTo>
                  <a:pt x="437761" y="1587127"/>
                </a:lnTo>
                <a:lnTo>
                  <a:pt x="390562" y="1580084"/>
                </a:lnTo>
                <a:lnTo>
                  <a:pt x="344494" y="1568506"/>
                </a:lnTo>
                <a:lnTo>
                  <a:pt x="299876" y="1552526"/>
                </a:lnTo>
                <a:lnTo>
                  <a:pt x="257027" y="1532276"/>
                </a:lnTo>
                <a:lnTo>
                  <a:pt x="216266" y="1507888"/>
                </a:lnTo>
                <a:lnTo>
                  <a:pt x="177910" y="1479493"/>
                </a:lnTo>
                <a:lnTo>
                  <a:pt x="142279" y="1447223"/>
                </a:lnTo>
                <a:lnTo>
                  <a:pt x="110010" y="1411593"/>
                </a:lnTo>
                <a:lnTo>
                  <a:pt x="81615" y="1373237"/>
                </a:lnTo>
                <a:lnTo>
                  <a:pt x="57227" y="1332476"/>
                </a:lnTo>
                <a:lnTo>
                  <a:pt x="36977" y="1289627"/>
                </a:lnTo>
                <a:lnTo>
                  <a:pt x="20997" y="1245010"/>
                </a:lnTo>
                <a:lnTo>
                  <a:pt x="9419" y="1198942"/>
                </a:lnTo>
                <a:lnTo>
                  <a:pt x="2376" y="1151742"/>
                </a:lnTo>
                <a:lnTo>
                  <a:pt x="0" y="1103736"/>
                </a:lnTo>
                <a:lnTo>
                  <a:pt x="0" y="485767"/>
                </a:lnTo>
                <a:lnTo>
                  <a:pt x="2376" y="437762"/>
                </a:lnTo>
                <a:lnTo>
                  <a:pt x="9419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3" y="0"/>
                </a:lnTo>
                <a:lnTo>
                  <a:pt x="9613054" y="0"/>
                </a:lnTo>
                <a:lnTo>
                  <a:pt x="9661066" y="2377"/>
                </a:lnTo>
                <a:lnTo>
                  <a:pt x="9708266" y="9420"/>
                </a:lnTo>
                <a:lnTo>
                  <a:pt x="9754334" y="20997"/>
                </a:lnTo>
                <a:lnTo>
                  <a:pt x="9798952" y="36977"/>
                </a:lnTo>
                <a:lnTo>
                  <a:pt x="9841800" y="57227"/>
                </a:lnTo>
                <a:lnTo>
                  <a:pt x="9882562" y="81615"/>
                </a:lnTo>
                <a:lnTo>
                  <a:pt x="9920917" y="110010"/>
                </a:lnTo>
                <a:lnTo>
                  <a:pt x="9956548" y="142280"/>
                </a:lnTo>
                <a:lnTo>
                  <a:pt x="9988818" y="177911"/>
                </a:lnTo>
                <a:lnTo>
                  <a:pt x="10017213" y="216266"/>
                </a:lnTo>
                <a:lnTo>
                  <a:pt x="10041601" y="257028"/>
                </a:lnTo>
                <a:lnTo>
                  <a:pt x="10061851" y="299876"/>
                </a:lnTo>
                <a:lnTo>
                  <a:pt x="10077831" y="344494"/>
                </a:lnTo>
                <a:lnTo>
                  <a:pt x="10089408" y="390562"/>
                </a:lnTo>
                <a:lnTo>
                  <a:pt x="10096451" y="437762"/>
                </a:lnTo>
                <a:lnTo>
                  <a:pt x="10098828" y="485767"/>
                </a:lnTo>
                <a:lnTo>
                  <a:pt x="10098828" y="1103736"/>
                </a:lnTo>
                <a:lnTo>
                  <a:pt x="10096451" y="1151742"/>
                </a:lnTo>
                <a:lnTo>
                  <a:pt x="10089408" y="1198942"/>
                </a:lnTo>
                <a:lnTo>
                  <a:pt x="10077831" y="1245010"/>
                </a:lnTo>
                <a:lnTo>
                  <a:pt x="10061851" y="1289627"/>
                </a:lnTo>
                <a:lnTo>
                  <a:pt x="10041601" y="1332476"/>
                </a:lnTo>
                <a:lnTo>
                  <a:pt x="10017213" y="1373237"/>
                </a:lnTo>
                <a:lnTo>
                  <a:pt x="9988818" y="1411593"/>
                </a:lnTo>
                <a:lnTo>
                  <a:pt x="9956548" y="1447223"/>
                </a:lnTo>
                <a:lnTo>
                  <a:pt x="9920917" y="1479493"/>
                </a:lnTo>
                <a:lnTo>
                  <a:pt x="9882562" y="1507888"/>
                </a:lnTo>
                <a:lnTo>
                  <a:pt x="9841800" y="1532276"/>
                </a:lnTo>
                <a:lnTo>
                  <a:pt x="9798952" y="1552526"/>
                </a:lnTo>
                <a:lnTo>
                  <a:pt x="9754334" y="1568506"/>
                </a:lnTo>
                <a:lnTo>
                  <a:pt x="9708266" y="1580084"/>
                </a:lnTo>
                <a:lnTo>
                  <a:pt x="9661066" y="1587127"/>
                </a:lnTo>
                <a:lnTo>
                  <a:pt x="9613053" y="1589504"/>
                </a:lnTo>
                <a:close/>
              </a:path>
            </a:pathLst>
          </a:custGeom>
          <a:solidFill>
            <a:srgbClr val="20202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78807" y="2740786"/>
            <a:ext cx="6534784" cy="5246370"/>
            <a:chOff x="378807" y="2740786"/>
            <a:chExt cx="6534784" cy="5246370"/>
          </a:xfrm>
        </p:grpSpPr>
        <p:sp>
          <p:nvSpPr>
            <p:cNvPr id="10" name="object 10"/>
            <p:cNvSpPr/>
            <p:nvPr/>
          </p:nvSpPr>
          <p:spPr>
            <a:xfrm>
              <a:off x="378807" y="2740786"/>
              <a:ext cx="6534784" cy="3949700"/>
            </a:xfrm>
            <a:custGeom>
              <a:avLst/>
              <a:gdLst/>
              <a:ahLst/>
              <a:cxnLst/>
              <a:rect l="l" t="t" r="r" b="b"/>
              <a:pathLst>
                <a:path w="6534784" h="3949700">
                  <a:moveTo>
                    <a:pt x="6534346" y="3949501"/>
                  </a:moveTo>
                  <a:lnTo>
                    <a:pt x="0" y="3949501"/>
                  </a:lnTo>
                  <a:lnTo>
                    <a:pt x="0" y="297823"/>
                  </a:lnTo>
                  <a:lnTo>
                    <a:pt x="3898" y="249518"/>
                  </a:lnTo>
                  <a:lnTo>
                    <a:pt x="15184" y="203693"/>
                  </a:lnTo>
                  <a:lnTo>
                    <a:pt x="33245" y="160962"/>
                  </a:lnTo>
                  <a:lnTo>
                    <a:pt x="57466" y="121938"/>
                  </a:lnTo>
                  <a:lnTo>
                    <a:pt x="87235" y="87235"/>
                  </a:lnTo>
                  <a:lnTo>
                    <a:pt x="121938" y="57466"/>
                  </a:lnTo>
                  <a:lnTo>
                    <a:pt x="160962" y="33244"/>
                  </a:lnTo>
                  <a:lnTo>
                    <a:pt x="203693" y="15184"/>
                  </a:lnTo>
                  <a:lnTo>
                    <a:pt x="249518" y="3897"/>
                  </a:lnTo>
                  <a:lnTo>
                    <a:pt x="297817" y="0"/>
                  </a:lnTo>
                  <a:lnTo>
                    <a:pt x="6236529" y="0"/>
                  </a:lnTo>
                  <a:lnTo>
                    <a:pt x="6284828" y="3897"/>
                  </a:lnTo>
                  <a:lnTo>
                    <a:pt x="6330653" y="15184"/>
                  </a:lnTo>
                  <a:lnTo>
                    <a:pt x="6373384" y="33244"/>
                  </a:lnTo>
                  <a:lnTo>
                    <a:pt x="6412407" y="57466"/>
                  </a:lnTo>
                  <a:lnTo>
                    <a:pt x="6447111" y="87235"/>
                  </a:lnTo>
                  <a:lnTo>
                    <a:pt x="6476880" y="121938"/>
                  </a:lnTo>
                  <a:lnTo>
                    <a:pt x="6501101" y="160962"/>
                  </a:lnTo>
                  <a:lnTo>
                    <a:pt x="6519162" y="203693"/>
                  </a:lnTo>
                  <a:lnTo>
                    <a:pt x="6530448" y="249518"/>
                  </a:lnTo>
                  <a:lnTo>
                    <a:pt x="6534346" y="297823"/>
                  </a:lnTo>
                  <a:lnTo>
                    <a:pt x="6534346" y="308936"/>
                  </a:lnTo>
                  <a:lnTo>
                    <a:pt x="275598" y="308936"/>
                  </a:lnTo>
                  <a:lnTo>
                    <a:pt x="275598" y="3665012"/>
                  </a:lnTo>
                  <a:lnTo>
                    <a:pt x="6534346" y="3665012"/>
                  </a:lnTo>
                  <a:lnTo>
                    <a:pt x="6534346" y="3949501"/>
                  </a:lnTo>
                  <a:close/>
                </a:path>
                <a:path w="6534784" h="3949700">
                  <a:moveTo>
                    <a:pt x="6534346" y="3665012"/>
                  </a:moveTo>
                  <a:lnTo>
                    <a:pt x="6249858" y="3665012"/>
                  </a:lnTo>
                  <a:lnTo>
                    <a:pt x="6249858" y="308936"/>
                  </a:lnTo>
                  <a:lnTo>
                    <a:pt x="6534346" y="308936"/>
                  </a:lnTo>
                  <a:lnTo>
                    <a:pt x="6534346" y="3665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8807" y="6691398"/>
              <a:ext cx="6534784" cy="609600"/>
            </a:xfrm>
            <a:custGeom>
              <a:avLst/>
              <a:gdLst/>
              <a:ahLst/>
              <a:cxnLst/>
              <a:rect l="l" t="t" r="r" b="b"/>
              <a:pathLst>
                <a:path w="6534784" h="609600">
                  <a:moveTo>
                    <a:pt x="6236523" y="608984"/>
                  </a:moveTo>
                  <a:lnTo>
                    <a:pt x="297823" y="608984"/>
                  </a:lnTo>
                  <a:lnTo>
                    <a:pt x="249518" y="605085"/>
                  </a:lnTo>
                  <a:lnTo>
                    <a:pt x="203693" y="593799"/>
                  </a:lnTo>
                  <a:lnTo>
                    <a:pt x="160962" y="575738"/>
                  </a:lnTo>
                  <a:lnTo>
                    <a:pt x="121938" y="551517"/>
                  </a:lnTo>
                  <a:lnTo>
                    <a:pt x="87235" y="521747"/>
                  </a:lnTo>
                  <a:lnTo>
                    <a:pt x="57466" y="487044"/>
                  </a:lnTo>
                  <a:lnTo>
                    <a:pt x="33245" y="448020"/>
                  </a:lnTo>
                  <a:lnTo>
                    <a:pt x="15184" y="405289"/>
                  </a:lnTo>
                  <a:lnTo>
                    <a:pt x="3898" y="359464"/>
                  </a:lnTo>
                  <a:lnTo>
                    <a:pt x="0" y="311159"/>
                  </a:lnTo>
                  <a:lnTo>
                    <a:pt x="0" y="0"/>
                  </a:lnTo>
                  <a:lnTo>
                    <a:pt x="6534346" y="0"/>
                  </a:lnTo>
                  <a:lnTo>
                    <a:pt x="6534346" y="311159"/>
                  </a:lnTo>
                  <a:lnTo>
                    <a:pt x="6530448" y="359464"/>
                  </a:lnTo>
                  <a:lnTo>
                    <a:pt x="6519162" y="405289"/>
                  </a:lnTo>
                  <a:lnTo>
                    <a:pt x="6501101" y="448020"/>
                  </a:lnTo>
                  <a:lnTo>
                    <a:pt x="6476880" y="487044"/>
                  </a:lnTo>
                  <a:lnTo>
                    <a:pt x="6447111" y="521747"/>
                  </a:lnTo>
                  <a:lnTo>
                    <a:pt x="6412407" y="551517"/>
                  </a:lnTo>
                  <a:lnTo>
                    <a:pt x="6373384" y="575738"/>
                  </a:lnTo>
                  <a:lnTo>
                    <a:pt x="6330653" y="593799"/>
                  </a:lnTo>
                  <a:lnTo>
                    <a:pt x="6284828" y="605085"/>
                  </a:lnTo>
                  <a:lnTo>
                    <a:pt x="6236523" y="608984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09311" y="7300382"/>
              <a:ext cx="2271395" cy="687070"/>
            </a:xfrm>
            <a:custGeom>
              <a:avLst/>
              <a:gdLst/>
              <a:ahLst/>
              <a:cxnLst/>
              <a:rect l="l" t="t" r="r" b="b"/>
              <a:pathLst>
                <a:path w="2271395" h="687070">
                  <a:moveTo>
                    <a:pt x="2263461" y="686772"/>
                  </a:moveTo>
                  <a:lnTo>
                    <a:pt x="7654" y="686772"/>
                  </a:lnTo>
                  <a:lnTo>
                    <a:pt x="3958" y="685522"/>
                  </a:lnTo>
                  <a:lnTo>
                    <a:pt x="104" y="679827"/>
                  </a:lnTo>
                  <a:lnTo>
                    <a:pt x="0" y="672881"/>
                  </a:lnTo>
                  <a:lnTo>
                    <a:pt x="4271" y="666769"/>
                  </a:lnTo>
                  <a:lnTo>
                    <a:pt x="26697" y="656169"/>
                  </a:lnTo>
                  <a:lnTo>
                    <a:pt x="55891" y="649747"/>
                  </a:lnTo>
                  <a:lnTo>
                    <a:pt x="90190" y="645564"/>
                  </a:lnTo>
                  <a:lnTo>
                    <a:pt x="127930" y="641681"/>
                  </a:lnTo>
                  <a:lnTo>
                    <a:pt x="167448" y="636161"/>
                  </a:lnTo>
                  <a:lnTo>
                    <a:pt x="207082" y="627063"/>
                  </a:lnTo>
                  <a:lnTo>
                    <a:pt x="245168" y="612451"/>
                  </a:lnTo>
                  <a:lnTo>
                    <a:pt x="280043" y="590384"/>
                  </a:lnTo>
                  <a:lnTo>
                    <a:pt x="310043" y="558924"/>
                  </a:lnTo>
                  <a:lnTo>
                    <a:pt x="333506" y="516132"/>
                  </a:lnTo>
                  <a:lnTo>
                    <a:pt x="348769" y="460070"/>
                  </a:lnTo>
                  <a:lnTo>
                    <a:pt x="364917" y="330988"/>
                  </a:lnTo>
                  <a:lnTo>
                    <a:pt x="378774" y="179194"/>
                  </a:lnTo>
                  <a:lnTo>
                    <a:pt x="388462" y="52820"/>
                  </a:lnTo>
                  <a:lnTo>
                    <a:pt x="392109" y="0"/>
                  </a:lnTo>
                  <a:lnTo>
                    <a:pt x="1879006" y="0"/>
                  </a:lnTo>
                  <a:lnTo>
                    <a:pt x="1882652" y="52820"/>
                  </a:lnTo>
                  <a:lnTo>
                    <a:pt x="1892341" y="179194"/>
                  </a:lnTo>
                  <a:lnTo>
                    <a:pt x="1906198" y="330988"/>
                  </a:lnTo>
                  <a:lnTo>
                    <a:pt x="1922346" y="460070"/>
                  </a:lnTo>
                  <a:lnTo>
                    <a:pt x="1937609" y="516132"/>
                  </a:lnTo>
                  <a:lnTo>
                    <a:pt x="1961072" y="558924"/>
                  </a:lnTo>
                  <a:lnTo>
                    <a:pt x="1991072" y="590384"/>
                  </a:lnTo>
                  <a:lnTo>
                    <a:pt x="2025947" y="612451"/>
                  </a:lnTo>
                  <a:lnTo>
                    <a:pt x="2064033" y="627063"/>
                  </a:lnTo>
                  <a:lnTo>
                    <a:pt x="2103667" y="636161"/>
                  </a:lnTo>
                  <a:lnTo>
                    <a:pt x="2143185" y="641681"/>
                  </a:lnTo>
                  <a:lnTo>
                    <a:pt x="2180926" y="645564"/>
                  </a:lnTo>
                  <a:lnTo>
                    <a:pt x="2215224" y="649747"/>
                  </a:lnTo>
                  <a:lnTo>
                    <a:pt x="2244418" y="656169"/>
                  </a:lnTo>
                  <a:lnTo>
                    <a:pt x="2266844" y="666769"/>
                  </a:lnTo>
                  <a:lnTo>
                    <a:pt x="2271116" y="672881"/>
                  </a:lnTo>
                  <a:lnTo>
                    <a:pt x="2271011" y="679827"/>
                  </a:lnTo>
                  <a:lnTo>
                    <a:pt x="2267157" y="685522"/>
                  </a:lnTo>
                  <a:lnTo>
                    <a:pt x="2263461" y="686772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406" y="3049722"/>
              <a:ext cx="5974260" cy="3353853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69213" y="470872"/>
            <a:ext cx="1010285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>
                <a:solidFill>
                  <a:srgbClr val="202029"/>
                </a:solidFill>
                <a:latin typeface="Lucida Sans Unicode"/>
                <a:cs typeface="Lucida Sans Unicode"/>
              </a:rPr>
              <a:t>S</a:t>
            </a:r>
            <a:r>
              <a:rPr dirty="0" spc="500">
                <a:solidFill>
                  <a:srgbClr val="202029"/>
                </a:solidFill>
                <a:latin typeface="Lucida Sans Unicode"/>
                <a:cs typeface="Lucida Sans Unicode"/>
              </a:rPr>
              <a:t>I</a:t>
            </a:r>
            <a:r>
              <a:rPr dirty="0" spc="-1100">
                <a:solidFill>
                  <a:srgbClr val="202029"/>
                </a:solidFill>
                <a:latin typeface="Lucida Sans Unicode"/>
                <a:cs typeface="Lucida Sans Unicode"/>
              </a:rPr>
              <a:t>M</a:t>
            </a:r>
            <a:r>
              <a:rPr dirty="0" spc="335">
                <a:solidFill>
                  <a:srgbClr val="202029"/>
                </a:solidFill>
                <a:latin typeface="Lucida Sans Unicode"/>
                <a:cs typeface="Lucida Sans Unicode"/>
              </a:rPr>
              <a:t>P</a:t>
            </a:r>
            <a:r>
              <a:rPr dirty="0" spc="-430">
                <a:solidFill>
                  <a:srgbClr val="202029"/>
                </a:solidFill>
                <a:latin typeface="Lucida Sans Unicode"/>
                <a:cs typeface="Lucida Sans Unicode"/>
              </a:rPr>
              <a:t>L</a:t>
            </a:r>
            <a:r>
              <a:rPr dirty="0" spc="-120">
                <a:solidFill>
                  <a:srgbClr val="202029"/>
                </a:solidFill>
                <a:latin typeface="Lucida Sans Unicode"/>
                <a:cs typeface="Lucida Sans Unicode"/>
              </a:rPr>
              <a:t>E</a:t>
            </a:r>
            <a:r>
              <a:rPr dirty="0" spc="-30">
                <a:solidFill>
                  <a:srgbClr val="202029"/>
                </a:solidFill>
                <a:latin typeface="Lucida Sans Unicode"/>
                <a:cs typeface="Lucida Sans Unicode"/>
              </a:rPr>
              <a:t> </a:t>
            </a:r>
            <a:r>
              <a:rPr dirty="0" spc="-1000">
                <a:solidFill>
                  <a:srgbClr val="202029"/>
                </a:solidFill>
                <a:latin typeface="Lucida Sans Unicode"/>
                <a:cs typeface="Lucida Sans Unicode"/>
              </a:rPr>
              <a:t>D</a:t>
            </a:r>
            <a:r>
              <a:rPr dirty="0" spc="-815">
                <a:solidFill>
                  <a:srgbClr val="202029"/>
                </a:solidFill>
                <a:latin typeface="Lucida Sans Unicode"/>
                <a:cs typeface="Lucida Sans Unicode"/>
              </a:rPr>
              <a:t>A</a:t>
            </a:r>
            <a:r>
              <a:rPr dirty="0" spc="80">
                <a:solidFill>
                  <a:srgbClr val="202029"/>
                </a:solidFill>
                <a:latin typeface="Lucida Sans Unicode"/>
                <a:cs typeface="Lucida Sans Unicode"/>
              </a:rPr>
              <a:t>S</a:t>
            </a:r>
            <a:r>
              <a:rPr dirty="0" spc="-944">
                <a:solidFill>
                  <a:srgbClr val="202029"/>
                </a:solidFill>
                <a:latin typeface="Lucida Sans Unicode"/>
                <a:cs typeface="Lucida Sans Unicode"/>
              </a:rPr>
              <a:t>H</a:t>
            </a:r>
            <a:r>
              <a:rPr dirty="0" spc="55">
                <a:solidFill>
                  <a:srgbClr val="202029"/>
                </a:solidFill>
                <a:latin typeface="Lucida Sans Unicode"/>
                <a:cs typeface="Lucida Sans Unicode"/>
              </a:rPr>
              <a:t>B</a:t>
            </a:r>
            <a:r>
              <a:rPr dirty="0" spc="-890">
                <a:solidFill>
                  <a:srgbClr val="202029"/>
                </a:solidFill>
                <a:latin typeface="Lucida Sans Unicode"/>
                <a:cs typeface="Lucida Sans Unicode"/>
              </a:rPr>
              <a:t>O</a:t>
            </a:r>
            <a:r>
              <a:rPr dirty="0" spc="-815">
                <a:solidFill>
                  <a:srgbClr val="202029"/>
                </a:solidFill>
                <a:latin typeface="Lucida Sans Unicode"/>
                <a:cs typeface="Lucida Sans Unicode"/>
              </a:rPr>
              <a:t>A</a:t>
            </a:r>
            <a:r>
              <a:rPr dirty="0" spc="-330">
                <a:solidFill>
                  <a:srgbClr val="202029"/>
                </a:solidFill>
                <a:latin typeface="Lucida Sans Unicode"/>
                <a:cs typeface="Lucida Sans Unicode"/>
              </a:rPr>
              <a:t>R</a:t>
            </a:r>
            <a:r>
              <a:rPr dirty="0" spc="-994">
                <a:solidFill>
                  <a:srgbClr val="202029"/>
                </a:solidFill>
                <a:latin typeface="Lucida Sans Unicode"/>
                <a:cs typeface="Lucida Sans Unicode"/>
              </a:rPr>
              <a:t>D</a:t>
            </a:r>
            <a:r>
              <a:rPr dirty="0" spc="-30">
                <a:solidFill>
                  <a:srgbClr val="202029"/>
                </a:solidFill>
                <a:latin typeface="Lucida Sans Unicode"/>
                <a:cs typeface="Lucida Sans Unicode"/>
              </a:rPr>
              <a:t> </a:t>
            </a:r>
            <a:r>
              <a:rPr dirty="0" spc="-1000">
                <a:solidFill>
                  <a:srgbClr val="202029"/>
                </a:solidFill>
                <a:latin typeface="Lucida Sans Unicode"/>
                <a:cs typeface="Lucida Sans Unicode"/>
              </a:rPr>
              <a:t>D</a:t>
            </a:r>
            <a:r>
              <a:rPr dirty="0" spc="-125">
                <a:solidFill>
                  <a:srgbClr val="202029"/>
                </a:solidFill>
                <a:latin typeface="Lucida Sans Unicode"/>
                <a:cs typeface="Lucida Sans Unicode"/>
              </a:rPr>
              <a:t>E</a:t>
            </a:r>
            <a:r>
              <a:rPr dirty="0" spc="80">
                <a:solidFill>
                  <a:srgbClr val="202029"/>
                </a:solidFill>
                <a:latin typeface="Lucida Sans Unicode"/>
                <a:cs typeface="Lucida Sans Unicode"/>
              </a:rPr>
              <a:t>S</a:t>
            </a:r>
            <a:r>
              <a:rPr dirty="0" spc="500">
                <a:solidFill>
                  <a:srgbClr val="202029"/>
                </a:solidFill>
                <a:latin typeface="Lucida Sans Unicode"/>
                <a:cs typeface="Lucida Sans Unicode"/>
              </a:rPr>
              <a:t>I</a:t>
            </a:r>
            <a:r>
              <a:rPr dirty="0" spc="-545">
                <a:solidFill>
                  <a:srgbClr val="202029"/>
                </a:solidFill>
                <a:latin typeface="Lucida Sans Unicode"/>
                <a:cs typeface="Lucida Sans Unicode"/>
              </a:rPr>
              <a:t>G</a:t>
            </a:r>
            <a:r>
              <a:rPr dirty="0" spc="-700">
                <a:solidFill>
                  <a:srgbClr val="202029"/>
                </a:solidFill>
                <a:latin typeface="Lucida Sans Unicode"/>
                <a:cs typeface="Lucida Sans Unicode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36284" y="1503953"/>
            <a:ext cx="9518015" cy="65398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66065" algn="l"/>
                <a:tab pos="1478915" algn="l"/>
              </a:tabLst>
            </a:pPr>
            <a:r>
              <a:rPr dirty="0" sz="2600" spc="-31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600" spc="-490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FF4A3B"/>
                </a:solidFill>
                <a:latin typeface="Tahoma"/>
                <a:cs typeface="Tahoma"/>
              </a:rPr>
              <a:t>SONG	</a:t>
            </a:r>
            <a:r>
              <a:rPr dirty="0" sz="2600" spc="245">
                <a:solidFill>
                  <a:srgbClr val="FF4A3B"/>
                </a:solidFill>
                <a:latin typeface="Tahoma"/>
                <a:cs typeface="Tahoma"/>
              </a:rPr>
              <a:t>DETAILS: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Each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210">
                <a:solidFill>
                  <a:srgbClr val="ECE6E2"/>
                </a:solidFill>
                <a:latin typeface="Tahoma"/>
                <a:cs typeface="Tahoma"/>
              </a:rPr>
              <a:t>song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85">
                <a:solidFill>
                  <a:srgbClr val="ECE6E2"/>
                </a:solidFill>
                <a:latin typeface="Tahoma"/>
                <a:cs typeface="Tahoma"/>
              </a:rPr>
              <a:t>is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215">
                <a:solidFill>
                  <a:srgbClr val="ECE6E2"/>
                </a:solidFill>
                <a:latin typeface="Tahoma"/>
                <a:cs typeface="Tahoma"/>
              </a:rPr>
              <a:t>displayed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20">
                <a:solidFill>
                  <a:srgbClr val="ECE6E2"/>
                </a:solidFill>
                <a:latin typeface="Tahoma"/>
                <a:cs typeface="Tahoma"/>
              </a:rPr>
              <a:t>with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80">
                <a:solidFill>
                  <a:srgbClr val="ECE6E2"/>
                </a:solidFill>
                <a:latin typeface="Tahoma"/>
                <a:cs typeface="Tahoma"/>
              </a:rPr>
              <a:t>details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70">
                <a:solidFill>
                  <a:srgbClr val="ECE6E2"/>
                </a:solidFill>
                <a:latin typeface="Tahoma"/>
                <a:cs typeface="Tahoma"/>
              </a:rPr>
              <a:t>such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as</a:t>
            </a:r>
            <a:r>
              <a:rPr dirty="0" sz="2250" spc="32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90">
                <a:solidFill>
                  <a:srgbClr val="ECE6E2"/>
                </a:solidFill>
                <a:latin typeface="Tahoma"/>
                <a:cs typeface="Tahoma"/>
              </a:rPr>
              <a:t>title,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30">
                <a:solidFill>
                  <a:srgbClr val="ECE6E2"/>
                </a:solidFill>
                <a:latin typeface="Tahoma"/>
                <a:cs typeface="Tahoma"/>
              </a:rPr>
              <a:t>artist,</a:t>
            </a:r>
            <a:r>
              <a:rPr dirty="0" sz="2250" spc="32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65">
                <a:solidFill>
                  <a:srgbClr val="ECE6E2"/>
                </a:solidFill>
                <a:latin typeface="Tahoma"/>
                <a:cs typeface="Tahoma"/>
              </a:rPr>
              <a:t>album,</a:t>
            </a: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release</a:t>
            </a:r>
            <a:r>
              <a:rPr dirty="0" sz="225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45">
                <a:solidFill>
                  <a:srgbClr val="ECE6E2"/>
                </a:solidFill>
                <a:latin typeface="Tahoma"/>
                <a:cs typeface="Tahoma"/>
              </a:rPr>
              <a:t>date,</a:t>
            </a:r>
            <a:r>
              <a:rPr dirty="0" sz="2250" spc="17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215">
                <a:solidFill>
                  <a:srgbClr val="ECE6E2"/>
                </a:solidFill>
                <a:latin typeface="Tahoma"/>
                <a:cs typeface="Tahoma"/>
              </a:rPr>
              <a:t>and</a:t>
            </a:r>
            <a:r>
              <a:rPr dirty="0" sz="2250" spc="17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45">
                <a:solidFill>
                  <a:srgbClr val="ECE6E2"/>
                </a:solidFill>
                <a:latin typeface="Tahoma"/>
                <a:cs typeface="Tahoma"/>
              </a:rPr>
              <a:t>genre.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ahoma"/>
              <a:cs typeface="Tahoma"/>
            </a:endParaRPr>
          </a:p>
          <a:p>
            <a:pPr marL="343535" indent="-331470">
              <a:lnSpc>
                <a:spcPct val="100000"/>
              </a:lnSpc>
              <a:buAutoNum type="arabicPeriod" startAt="2"/>
              <a:tabLst>
                <a:tab pos="344170" algn="l"/>
                <a:tab pos="2457450" algn="l"/>
              </a:tabLst>
            </a:pPr>
            <a:r>
              <a:rPr dirty="0" sz="2600" spc="-31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600" spc="-4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600" spc="409">
                <a:solidFill>
                  <a:srgbClr val="FF4A3B"/>
                </a:solidFill>
                <a:latin typeface="Tahoma"/>
                <a:cs typeface="Tahoma"/>
              </a:rPr>
              <a:t>PLAYBACK	</a:t>
            </a:r>
            <a:r>
              <a:rPr dirty="0" sz="2600" spc="280">
                <a:solidFill>
                  <a:srgbClr val="FF4A3B"/>
                </a:solidFill>
                <a:latin typeface="Tahoma"/>
                <a:cs typeface="Tahoma"/>
              </a:rPr>
              <a:t>OPTIONS: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72819" algn="l"/>
                <a:tab pos="1637664" algn="l"/>
                <a:tab pos="2465705" algn="l"/>
                <a:tab pos="3698875" algn="l"/>
                <a:tab pos="4012565" algn="l"/>
                <a:tab pos="4860290" algn="l"/>
                <a:tab pos="6109335" algn="l"/>
                <a:tab pos="6951980" algn="l"/>
                <a:tab pos="7604125" algn="l"/>
                <a:tab pos="8485505" algn="l"/>
                <a:tab pos="9220200" algn="l"/>
              </a:tabLst>
            </a:pP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Users	</a:t>
            </a:r>
            <a:r>
              <a:rPr dirty="0" sz="2250" spc="220">
                <a:solidFill>
                  <a:srgbClr val="ECE6E2"/>
                </a:solidFill>
                <a:latin typeface="Tahoma"/>
                <a:cs typeface="Tahoma"/>
              </a:rPr>
              <a:t>can	</a:t>
            </a:r>
            <a:r>
              <a:rPr dirty="0" sz="2250" spc="180">
                <a:solidFill>
                  <a:srgbClr val="ECE6E2"/>
                </a:solidFill>
                <a:latin typeface="Tahoma"/>
                <a:cs typeface="Tahoma"/>
              </a:rPr>
              <a:t>start	</a:t>
            </a:r>
            <a:r>
              <a:rPr dirty="0" sz="2250" spc="215">
                <a:solidFill>
                  <a:srgbClr val="ECE6E2"/>
                </a:solidFill>
                <a:latin typeface="Tahoma"/>
                <a:cs typeface="Tahoma"/>
              </a:rPr>
              <a:t>playing	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a	</a:t>
            </a:r>
            <a:r>
              <a:rPr dirty="0" sz="2250" spc="210">
                <a:solidFill>
                  <a:srgbClr val="ECE6E2"/>
                </a:solidFill>
                <a:latin typeface="Tahoma"/>
                <a:cs typeface="Tahoma"/>
              </a:rPr>
              <a:t>song	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directly	</a:t>
            </a:r>
            <a:r>
              <a:rPr dirty="0" sz="2250" spc="220">
                <a:solidFill>
                  <a:srgbClr val="ECE6E2"/>
                </a:solidFill>
                <a:latin typeface="Tahoma"/>
                <a:cs typeface="Tahoma"/>
              </a:rPr>
              <a:t>from	</a:t>
            </a:r>
            <a:r>
              <a:rPr dirty="0" sz="2250" spc="125">
                <a:solidFill>
                  <a:srgbClr val="ECE6E2"/>
                </a:solidFill>
                <a:latin typeface="Tahoma"/>
                <a:cs typeface="Tahoma"/>
              </a:rPr>
              <a:t>this	</a:t>
            </a:r>
            <a:r>
              <a:rPr dirty="0" sz="2250" spc="245">
                <a:solidFill>
                  <a:srgbClr val="ECE6E2"/>
                </a:solidFill>
                <a:latin typeface="Tahoma"/>
                <a:cs typeface="Tahoma"/>
              </a:rPr>
              <a:t>page	</a:t>
            </a:r>
            <a:r>
              <a:rPr dirty="0" sz="2250" spc="120">
                <a:solidFill>
                  <a:srgbClr val="ECE6E2"/>
                </a:solidFill>
                <a:latin typeface="Tahoma"/>
                <a:cs typeface="Tahoma"/>
              </a:rPr>
              <a:t>with	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a</a:t>
            </a: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250" spc="130">
                <a:solidFill>
                  <a:srgbClr val="ECE6E2"/>
                </a:solidFill>
                <a:latin typeface="Tahoma"/>
                <a:cs typeface="Tahoma"/>
              </a:rPr>
              <a:t>click,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225">
                <a:solidFill>
                  <a:srgbClr val="ECE6E2"/>
                </a:solidFill>
                <a:latin typeface="Tahoma"/>
                <a:cs typeface="Tahoma"/>
              </a:rPr>
              <a:t>making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65">
                <a:solidFill>
                  <a:srgbClr val="ECE6E2"/>
                </a:solidFill>
                <a:latin typeface="Tahoma"/>
                <a:cs typeface="Tahoma"/>
              </a:rPr>
              <a:t>it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convenient </a:t>
            </a:r>
            <a:r>
              <a:rPr dirty="0" sz="2250" spc="145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80">
                <a:solidFill>
                  <a:srgbClr val="ECE6E2"/>
                </a:solidFill>
                <a:latin typeface="Tahoma"/>
                <a:cs typeface="Tahoma"/>
              </a:rPr>
              <a:t>enjoy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ECE6E2"/>
                </a:solidFill>
                <a:latin typeface="Tahoma"/>
                <a:cs typeface="Tahoma"/>
              </a:rPr>
              <a:t>music.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ahoma"/>
              <a:cs typeface="Tahoma"/>
            </a:endParaRPr>
          </a:p>
          <a:p>
            <a:pPr marL="327660" indent="-31559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28295" algn="l"/>
              </a:tabLst>
            </a:pPr>
            <a:r>
              <a:rPr dirty="0" sz="2600" spc="-31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600" spc="-49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600" spc="459">
                <a:solidFill>
                  <a:srgbClr val="FF4A3B"/>
                </a:solidFill>
                <a:latin typeface="Tahoma"/>
                <a:cs typeface="Tahoma"/>
              </a:rPr>
              <a:t>A</a:t>
            </a:r>
            <a:r>
              <a:rPr dirty="0" sz="2600" spc="470">
                <a:solidFill>
                  <a:srgbClr val="FF4A3B"/>
                </a:solidFill>
                <a:latin typeface="Tahoma"/>
                <a:cs typeface="Tahoma"/>
              </a:rPr>
              <a:t>CC</a:t>
            </a:r>
            <a:r>
              <a:rPr dirty="0" sz="2600" spc="350">
                <a:solidFill>
                  <a:srgbClr val="FF4A3B"/>
                </a:solidFill>
                <a:latin typeface="Tahoma"/>
                <a:cs typeface="Tahoma"/>
              </a:rPr>
              <a:t>E</a:t>
            </a:r>
            <a:r>
              <a:rPr dirty="0" sz="2600" spc="345">
                <a:solidFill>
                  <a:srgbClr val="FF4A3B"/>
                </a:solidFill>
                <a:latin typeface="Tahoma"/>
                <a:cs typeface="Tahoma"/>
              </a:rPr>
              <a:t>SS</a:t>
            </a:r>
            <a:r>
              <a:rPr dirty="0" sz="2600">
                <a:solidFill>
                  <a:srgbClr val="FF4A3B"/>
                </a:solidFill>
                <a:latin typeface="Tahoma"/>
                <a:cs typeface="Tahoma"/>
              </a:rPr>
              <a:t>I</a:t>
            </a:r>
            <a:r>
              <a:rPr dirty="0" sz="2600" spc="495">
                <a:solidFill>
                  <a:srgbClr val="FF4A3B"/>
                </a:solidFill>
                <a:latin typeface="Tahoma"/>
                <a:cs typeface="Tahoma"/>
              </a:rPr>
              <a:t>B</a:t>
            </a:r>
            <a:r>
              <a:rPr dirty="0" sz="2600">
                <a:solidFill>
                  <a:srgbClr val="FF4A3B"/>
                </a:solidFill>
                <a:latin typeface="Tahoma"/>
                <a:cs typeface="Tahoma"/>
              </a:rPr>
              <a:t>I</a:t>
            </a:r>
            <a:r>
              <a:rPr dirty="0" sz="2600" spc="420">
                <a:solidFill>
                  <a:srgbClr val="FF4A3B"/>
                </a:solidFill>
                <a:latin typeface="Tahoma"/>
                <a:cs typeface="Tahoma"/>
              </a:rPr>
              <a:t>L</a:t>
            </a:r>
            <a:r>
              <a:rPr dirty="0" sz="2600">
                <a:solidFill>
                  <a:srgbClr val="FF4A3B"/>
                </a:solidFill>
                <a:latin typeface="Tahoma"/>
                <a:cs typeface="Tahoma"/>
              </a:rPr>
              <a:t>I</a:t>
            </a:r>
            <a:r>
              <a:rPr dirty="0" sz="2600" spc="385">
                <a:solidFill>
                  <a:srgbClr val="FF4A3B"/>
                </a:solidFill>
                <a:latin typeface="Tahoma"/>
                <a:cs typeface="Tahoma"/>
              </a:rPr>
              <a:t>T</a:t>
            </a:r>
            <a:r>
              <a:rPr dirty="0" sz="2600" spc="285">
                <a:solidFill>
                  <a:srgbClr val="FF4A3B"/>
                </a:solidFill>
                <a:latin typeface="Tahoma"/>
                <a:cs typeface="Tahoma"/>
              </a:rPr>
              <a:t>Y</a:t>
            </a:r>
            <a:r>
              <a:rPr dirty="0" sz="2600" spc="-430">
                <a:solidFill>
                  <a:srgbClr val="FF4A3B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250" spc="229">
                <a:solidFill>
                  <a:srgbClr val="ECE6E2"/>
                </a:solidFill>
                <a:latin typeface="Tahoma"/>
                <a:cs typeface="Tahoma"/>
              </a:rPr>
              <a:t>Make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210">
                <a:solidFill>
                  <a:srgbClr val="ECE6E2"/>
                </a:solidFill>
                <a:latin typeface="Tahoma"/>
                <a:cs typeface="Tahoma"/>
              </a:rPr>
              <a:t>song</a:t>
            </a: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245">
                <a:solidFill>
                  <a:srgbClr val="ECE6E2"/>
                </a:solidFill>
                <a:latin typeface="Tahoma"/>
                <a:cs typeface="Tahoma"/>
              </a:rPr>
              <a:t>page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204">
                <a:solidFill>
                  <a:srgbClr val="ECE6E2"/>
                </a:solidFill>
                <a:latin typeface="Tahoma"/>
                <a:cs typeface="Tahoma"/>
              </a:rPr>
              <a:t>accessible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45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70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20">
                <a:solidFill>
                  <a:srgbClr val="ECE6E2"/>
                </a:solidFill>
                <a:latin typeface="Tahoma"/>
                <a:cs typeface="Tahoma"/>
              </a:rPr>
              <a:t>with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50">
                <a:solidFill>
                  <a:srgbClr val="ECE6E2"/>
                </a:solidFill>
                <a:latin typeface="Tahoma"/>
                <a:cs typeface="Tahoma"/>
              </a:rPr>
              <a:t>disabilities,</a:t>
            </a: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following</a:t>
            </a:r>
            <a:r>
              <a:rPr dirty="0" sz="2250" spc="18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75">
                <a:solidFill>
                  <a:srgbClr val="ECE6E2"/>
                </a:solidFill>
                <a:latin typeface="Tahoma"/>
                <a:cs typeface="Tahoma"/>
              </a:rPr>
              <a:t>web</a:t>
            </a:r>
            <a:r>
              <a:rPr dirty="0" sz="2250" spc="18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accessibility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50">
                <a:solidFill>
                  <a:srgbClr val="ECE6E2"/>
                </a:solidFill>
                <a:latin typeface="Tahoma"/>
                <a:cs typeface="Tahoma"/>
              </a:rPr>
              <a:t>guidelines.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ahoma"/>
              <a:cs typeface="Tahoma"/>
            </a:endParaRPr>
          </a:p>
          <a:p>
            <a:pPr marL="450215" indent="-328295">
              <a:lnSpc>
                <a:spcPct val="100000"/>
              </a:lnSpc>
              <a:buAutoNum type="arabicPeriod" startAt="4"/>
              <a:tabLst>
                <a:tab pos="450850" algn="l"/>
              </a:tabLst>
            </a:pPr>
            <a:r>
              <a:rPr dirty="0" sz="2600" spc="-31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600" spc="-49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600" spc="345">
                <a:solidFill>
                  <a:srgbClr val="FF4A3B"/>
                </a:solidFill>
                <a:latin typeface="Tahoma"/>
                <a:cs typeface="Tahoma"/>
              </a:rPr>
              <a:t>S</a:t>
            </a:r>
            <a:r>
              <a:rPr dirty="0" sz="2600" spc="470">
                <a:solidFill>
                  <a:srgbClr val="FF4A3B"/>
                </a:solidFill>
                <a:latin typeface="Tahoma"/>
                <a:cs typeface="Tahoma"/>
              </a:rPr>
              <a:t>C</a:t>
            </a:r>
            <a:r>
              <a:rPr dirty="0" sz="2600" spc="459">
                <a:solidFill>
                  <a:srgbClr val="FF4A3B"/>
                </a:solidFill>
                <a:latin typeface="Tahoma"/>
                <a:cs typeface="Tahoma"/>
              </a:rPr>
              <a:t>A</a:t>
            </a:r>
            <a:r>
              <a:rPr dirty="0" sz="2600" spc="420">
                <a:solidFill>
                  <a:srgbClr val="FF4A3B"/>
                </a:solidFill>
                <a:latin typeface="Tahoma"/>
                <a:cs typeface="Tahoma"/>
              </a:rPr>
              <a:t>L</a:t>
            </a:r>
            <a:r>
              <a:rPr dirty="0" sz="2600" spc="459">
                <a:solidFill>
                  <a:srgbClr val="FF4A3B"/>
                </a:solidFill>
                <a:latin typeface="Tahoma"/>
                <a:cs typeface="Tahoma"/>
              </a:rPr>
              <a:t>A</a:t>
            </a:r>
            <a:r>
              <a:rPr dirty="0" sz="2600" spc="495">
                <a:solidFill>
                  <a:srgbClr val="FF4A3B"/>
                </a:solidFill>
                <a:latin typeface="Tahoma"/>
                <a:cs typeface="Tahoma"/>
              </a:rPr>
              <a:t>B</a:t>
            </a:r>
            <a:r>
              <a:rPr dirty="0" sz="2600">
                <a:solidFill>
                  <a:srgbClr val="FF4A3B"/>
                </a:solidFill>
                <a:latin typeface="Tahoma"/>
                <a:cs typeface="Tahoma"/>
              </a:rPr>
              <a:t>I</a:t>
            </a:r>
            <a:r>
              <a:rPr dirty="0" sz="2600" spc="420">
                <a:solidFill>
                  <a:srgbClr val="FF4A3B"/>
                </a:solidFill>
                <a:latin typeface="Tahoma"/>
                <a:cs typeface="Tahoma"/>
              </a:rPr>
              <a:t>L</a:t>
            </a:r>
            <a:r>
              <a:rPr dirty="0" sz="2600">
                <a:solidFill>
                  <a:srgbClr val="FF4A3B"/>
                </a:solidFill>
                <a:latin typeface="Tahoma"/>
                <a:cs typeface="Tahoma"/>
              </a:rPr>
              <a:t>I</a:t>
            </a:r>
            <a:r>
              <a:rPr dirty="0" sz="2600" spc="385">
                <a:solidFill>
                  <a:srgbClr val="FF4A3B"/>
                </a:solidFill>
                <a:latin typeface="Tahoma"/>
                <a:cs typeface="Tahoma"/>
              </a:rPr>
              <a:t>T</a:t>
            </a:r>
            <a:r>
              <a:rPr dirty="0" sz="2600" spc="285">
                <a:solidFill>
                  <a:srgbClr val="FF4A3B"/>
                </a:solidFill>
                <a:latin typeface="Tahoma"/>
                <a:cs typeface="Tahoma"/>
              </a:rPr>
              <a:t>Y</a:t>
            </a:r>
            <a:r>
              <a:rPr dirty="0" sz="2600" spc="-430">
                <a:solidFill>
                  <a:srgbClr val="FF4A3B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22555">
              <a:lnSpc>
                <a:spcPct val="100000"/>
              </a:lnSpc>
              <a:tabLst>
                <a:tab pos="1383030" algn="l"/>
                <a:tab pos="2100580" algn="l"/>
                <a:tab pos="3101340" algn="l"/>
                <a:tab pos="3648075" algn="l"/>
                <a:tab pos="4902835" algn="l"/>
                <a:tab pos="5335905" algn="l"/>
                <a:tab pos="6790690" algn="l"/>
                <a:tab pos="8018780" algn="l"/>
                <a:tab pos="8569960" algn="l"/>
              </a:tabLst>
            </a:pPr>
            <a:r>
              <a:rPr dirty="0" sz="2250" spc="250">
                <a:solidFill>
                  <a:srgbClr val="ECE6E2"/>
                </a:solidFill>
                <a:latin typeface="Tahoma"/>
                <a:cs typeface="Tahoma"/>
              </a:rPr>
              <a:t>D</a:t>
            </a:r>
            <a:r>
              <a:rPr dirty="0" sz="2250" spc="220">
                <a:solidFill>
                  <a:srgbClr val="ECE6E2"/>
                </a:solidFill>
                <a:latin typeface="Tahoma"/>
                <a:cs typeface="Tahoma"/>
              </a:rPr>
              <a:t>e</a:t>
            </a: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s</a:t>
            </a:r>
            <a:r>
              <a:rPr dirty="0" sz="2250" spc="105">
                <a:solidFill>
                  <a:srgbClr val="ECE6E2"/>
                </a:solidFill>
                <a:latin typeface="Tahoma"/>
                <a:cs typeface="Tahoma"/>
              </a:rPr>
              <a:t>i</a:t>
            </a:r>
            <a:r>
              <a:rPr dirty="0" sz="2250" spc="305">
                <a:solidFill>
                  <a:srgbClr val="ECE6E2"/>
                </a:solidFill>
                <a:latin typeface="Tahoma"/>
                <a:cs typeface="Tahoma"/>
              </a:rPr>
              <a:t>g</a:t>
            </a:r>
            <a:r>
              <a:rPr dirty="0" sz="2250" spc="60">
                <a:solidFill>
                  <a:srgbClr val="ECE6E2"/>
                </a:solidFill>
                <a:latin typeface="Tahoma"/>
                <a:cs typeface="Tahoma"/>
              </a:rPr>
              <a:t>n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155">
                <a:solidFill>
                  <a:srgbClr val="ECE6E2"/>
                </a:solidFill>
                <a:latin typeface="Tahoma"/>
                <a:cs typeface="Tahoma"/>
              </a:rPr>
              <a:t>t</a:t>
            </a:r>
            <a:r>
              <a:rPr dirty="0" sz="2250" spc="175">
                <a:solidFill>
                  <a:srgbClr val="ECE6E2"/>
                </a:solidFill>
                <a:latin typeface="Tahoma"/>
                <a:cs typeface="Tahoma"/>
              </a:rPr>
              <a:t>h</a:t>
            </a:r>
            <a:r>
              <a:rPr dirty="0" sz="2250" spc="85">
                <a:solidFill>
                  <a:srgbClr val="ECE6E2"/>
                </a:solidFill>
                <a:latin typeface="Tahoma"/>
                <a:cs typeface="Tahoma"/>
              </a:rPr>
              <a:t>e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265">
                <a:solidFill>
                  <a:srgbClr val="ECE6E2"/>
                </a:solidFill>
                <a:latin typeface="Tahoma"/>
                <a:cs typeface="Tahoma"/>
              </a:rPr>
              <a:t>p</a:t>
            </a:r>
            <a:r>
              <a:rPr dirty="0" sz="2250" spc="325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250" spc="305">
                <a:solidFill>
                  <a:srgbClr val="ECE6E2"/>
                </a:solidFill>
                <a:latin typeface="Tahoma"/>
                <a:cs typeface="Tahoma"/>
              </a:rPr>
              <a:t>g</a:t>
            </a:r>
            <a:r>
              <a:rPr dirty="0" sz="2250" spc="85">
                <a:solidFill>
                  <a:srgbClr val="ECE6E2"/>
                </a:solidFill>
                <a:latin typeface="Tahoma"/>
                <a:cs typeface="Tahoma"/>
              </a:rPr>
              <a:t>e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155">
                <a:solidFill>
                  <a:srgbClr val="ECE6E2"/>
                </a:solidFill>
                <a:latin typeface="Tahoma"/>
                <a:cs typeface="Tahoma"/>
              </a:rPr>
              <a:t>t</a:t>
            </a:r>
            <a:r>
              <a:rPr dirty="0" sz="2250" spc="135">
                <a:solidFill>
                  <a:srgbClr val="ECE6E2"/>
                </a:solidFill>
                <a:latin typeface="Tahoma"/>
                <a:cs typeface="Tahoma"/>
              </a:rPr>
              <a:t>o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175">
                <a:solidFill>
                  <a:srgbClr val="ECE6E2"/>
                </a:solidFill>
                <a:latin typeface="Tahoma"/>
                <a:cs typeface="Tahoma"/>
              </a:rPr>
              <a:t>h</a:t>
            </a:r>
            <a:r>
              <a:rPr dirty="0" sz="2250" spc="325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n</a:t>
            </a:r>
            <a:r>
              <a:rPr dirty="0" sz="2250" spc="265">
                <a:solidFill>
                  <a:srgbClr val="ECE6E2"/>
                </a:solidFill>
                <a:latin typeface="Tahoma"/>
                <a:cs typeface="Tahoma"/>
              </a:rPr>
              <a:t>d</a:t>
            </a:r>
            <a:r>
              <a:rPr dirty="0" sz="2250" spc="145">
                <a:solidFill>
                  <a:srgbClr val="ECE6E2"/>
                </a:solidFill>
                <a:latin typeface="Tahoma"/>
                <a:cs typeface="Tahoma"/>
              </a:rPr>
              <a:t>l</a:t>
            </a:r>
            <a:r>
              <a:rPr dirty="0" sz="2250" spc="85">
                <a:solidFill>
                  <a:srgbClr val="ECE6E2"/>
                </a:solidFill>
                <a:latin typeface="Tahoma"/>
                <a:cs typeface="Tahoma"/>
              </a:rPr>
              <a:t>e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305">
                <a:solidFill>
                  <a:srgbClr val="ECE6E2"/>
                </a:solidFill>
                <a:latin typeface="Tahoma"/>
                <a:cs typeface="Tahoma"/>
              </a:rPr>
              <a:t>g</a:t>
            </a: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r</a:t>
            </a:r>
            <a:r>
              <a:rPr dirty="0" sz="2250" spc="270">
                <a:solidFill>
                  <a:srgbClr val="ECE6E2"/>
                </a:solidFill>
                <a:latin typeface="Tahoma"/>
                <a:cs typeface="Tahoma"/>
              </a:rPr>
              <a:t>o</a:t>
            </a:r>
            <a:r>
              <a:rPr dirty="0" sz="2250" spc="180">
                <a:solidFill>
                  <a:srgbClr val="ECE6E2"/>
                </a:solidFill>
                <a:latin typeface="Tahoma"/>
                <a:cs typeface="Tahoma"/>
              </a:rPr>
              <a:t>w</a:t>
            </a:r>
            <a:r>
              <a:rPr dirty="0" sz="2250" spc="105">
                <a:solidFill>
                  <a:srgbClr val="ECE6E2"/>
                </a:solidFill>
                <a:latin typeface="Tahoma"/>
                <a:cs typeface="Tahoma"/>
              </a:rPr>
              <a:t>i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n</a:t>
            </a:r>
            <a:r>
              <a:rPr dirty="0" sz="2250" spc="170">
                <a:solidFill>
                  <a:srgbClr val="ECE6E2"/>
                </a:solidFill>
                <a:latin typeface="Tahoma"/>
                <a:cs typeface="Tahoma"/>
              </a:rPr>
              <a:t>g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145">
                <a:solidFill>
                  <a:srgbClr val="ECE6E2"/>
                </a:solidFill>
                <a:latin typeface="Tahoma"/>
                <a:cs typeface="Tahoma"/>
              </a:rPr>
              <a:t>l</a:t>
            </a:r>
            <a:r>
              <a:rPr dirty="0" sz="2250" spc="105">
                <a:solidFill>
                  <a:srgbClr val="ECE6E2"/>
                </a:solidFill>
                <a:latin typeface="Tahoma"/>
                <a:cs typeface="Tahoma"/>
              </a:rPr>
              <a:t>i</a:t>
            </a:r>
            <a:r>
              <a:rPr dirty="0" sz="2250" spc="265">
                <a:solidFill>
                  <a:srgbClr val="ECE6E2"/>
                </a:solidFill>
                <a:latin typeface="Tahoma"/>
                <a:cs typeface="Tahoma"/>
              </a:rPr>
              <a:t>b</a:t>
            </a: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r</a:t>
            </a:r>
            <a:r>
              <a:rPr dirty="0" sz="2250" spc="325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r</a:t>
            </a:r>
            <a:r>
              <a:rPr dirty="0" sz="2250" spc="175">
                <a:solidFill>
                  <a:srgbClr val="ECE6E2"/>
                </a:solidFill>
                <a:latin typeface="Tahoma"/>
                <a:cs typeface="Tahoma"/>
              </a:rPr>
              <a:t>y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270">
                <a:solidFill>
                  <a:srgbClr val="ECE6E2"/>
                </a:solidFill>
                <a:latin typeface="Tahoma"/>
                <a:cs typeface="Tahoma"/>
              </a:rPr>
              <a:t>o</a:t>
            </a:r>
            <a:r>
              <a:rPr dirty="0" sz="2250" spc="85">
                <a:solidFill>
                  <a:srgbClr val="ECE6E2"/>
                </a:solidFill>
                <a:latin typeface="Tahoma"/>
                <a:cs typeface="Tahoma"/>
              </a:rPr>
              <a:t>f</a:t>
            </a:r>
            <a:r>
              <a:rPr dirty="0" sz="2250">
                <a:solidFill>
                  <a:srgbClr val="ECE6E2"/>
                </a:solidFill>
                <a:latin typeface="Tahoma"/>
                <a:cs typeface="Tahoma"/>
              </a:rPr>
              <a:t>	</a:t>
            </a: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s</a:t>
            </a:r>
            <a:r>
              <a:rPr dirty="0" sz="2250" spc="270">
                <a:solidFill>
                  <a:srgbClr val="ECE6E2"/>
                </a:solidFill>
                <a:latin typeface="Tahoma"/>
                <a:cs typeface="Tahoma"/>
              </a:rPr>
              <a:t>o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n</a:t>
            </a:r>
            <a:r>
              <a:rPr dirty="0" sz="2250" spc="305">
                <a:solidFill>
                  <a:srgbClr val="ECE6E2"/>
                </a:solidFill>
                <a:latin typeface="Tahoma"/>
                <a:cs typeface="Tahoma"/>
              </a:rPr>
              <a:t>g</a:t>
            </a:r>
            <a:r>
              <a:rPr dirty="0" sz="2250" spc="200">
                <a:solidFill>
                  <a:srgbClr val="ECE6E2"/>
                </a:solidFill>
                <a:latin typeface="Tahoma"/>
                <a:cs typeface="Tahoma"/>
              </a:rPr>
              <a:t>s</a:t>
            </a:r>
            <a:r>
              <a:rPr dirty="0" sz="2250" spc="-240">
                <a:solidFill>
                  <a:srgbClr val="ECE6E2"/>
                </a:solidFill>
                <a:latin typeface="Tahoma"/>
                <a:cs typeface="Tahoma"/>
              </a:rPr>
              <a:t>,</a:t>
            </a:r>
            <a:endParaRPr sz="2250">
              <a:latin typeface="Tahoma"/>
              <a:cs typeface="Tahoma"/>
            </a:endParaRPr>
          </a:p>
          <a:p>
            <a:pPr marL="122555">
              <a:lnSpc>
                <a:spcPct val="100000"/>
              </a:lnSpc>
              <a:spcBef>
                <a:spcPts val="975"/>
              </a:spcBef>
            </a:pPr>
            <a:r>
              <a:rPr dirty="0" sz="2250" spc="185">
                <a:solidFill>
                  <a:srgbClr val="ECE6E2"/>
                </a:solidFill>
                <a:latin typeface="Tahoma"/>
                <a:cs typeface="Tahoma"/>
              </a:rPr>
              <a:t>ensuring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65">
                <a:solidFill>
                  <a:srgbClr val="ECE6E2"/>
                </a:solidFill>
                <a:latin typeface="Tahoma"/>
                <a:cs typeface="Tahoma"/>
              </a:rPr>
              <a:t>it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204">
                <a:solidFill>
                  <a:srgbClr val="ECE6E2"/>
                </a:solidFill>
                <a:latin typeface="Tahoma"/>
                <a:cs typeface="Tahoma"/>
              </a:rPr>
              <a:t>remains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user-friendly as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35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250" spc="190">
                <a:solidFill>
                  <a:srgbClr val="ECE6E2"/>
                </a:solidFill>
                <a:latin typeface="Tahoma"/>
                <a:cs typeface="Tahoma"/>
              </a:rPr>
              <a:t> collection</a:t>
            </a:r>
            <a:r>
              <a:rPr dirty="0" sz="2250" spc="19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250" spc="165">
                <a:solidFill>
                  <a:srgbClr val="ECE6E2"/>
                </a:solidFill>
                <a:latin typeface="Tahoma"/>
                <a:cs typeface="Tahoma"/>
              </a:rPr>
              <a:t>expands.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0736"/>
            <a:ext cx="3424812" cy="100162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402621" y="0"/>
            <a:ext cx="6885940" cy="10287000"/>
            <a:chOff x="11402621" y="0"/>
            <a:chExt cx="6885940" cy="10287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20894" y="0"/>
              <a:ext cx="3467104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402621" y="3106656"/>
              <a:ext cx="6534784" cy="3949700"/>
            </a:xfrm>
            <a:custGeom>
              <a:avLst/>
              <a:gdLst/>
              <a:ahLst/>
              <a:cxnLst/>
              <a:rect l="l" t="t" r="r" b="b"/>
              <a:pathLst>
                <a:path w="6534784" h="3949700">
                  <a:moveTo>
                    <a:pt x="6534346" y="3949502"/>
                  </a:moveTo>
                  <a:lnTo>
                    <a:pt x="0" y="3949502"/>
                  </a:lnTo>
                  <a:lnTo>
                    <a:pt x="0" y="297817"/>
                  </a:lnTo>
                  <a:lnTo>
                    <a:pt x="3897" y="249518"/>
                  </a:lnTo>
                  <a:lnTo>
                    <a:pt x="15184" y="203693"/>
                  </a:lnTo>
                  <a:lnTo>
                    <a:pt x="33244" y="160962"/>
                  </a:lnTo>
                  <a:lnTo>
                    <a:pt x="57466" y="121938"/>
                  </a:lnTo>
                  <a:lnTo>
                    <a:pt x="87235" y="87235"/>
                  </a:lnTo>
                  <a:lnTo>
                    <a:pt x="121938" y="57466"/>
                  </a:lnTo>
                  <a:lnTo>
                    <a:pt x="160961" y="33245"/>
                  </a:lnTo>
                  <a:lnTo>
                    <a:pt x="203693" y="15184"/>
                  </a:lnTo>
                  <a:lnTo>
                    <a:pt x="249517" y="3898"/>
                  </a:lnTo>
                  <a:lnTo>
                    <a:pt x="297823" y="0"/>
                  </a:lnTo>
                  <a:lnTo>
                    <a:pt x="6236521" y="0"/>
                  </a:lnTo>
                  <a:lnTo>
                    <a:pt x="6284827" y="3898"/>
                  </a:lnTo>
                  <a:lnTo>
                    <a:pt x="6330652" y="15184"/>
                  </a:lnTo>
                  <a:lnTo>
                    <a:pt x="6373383" y="33245"/>
                  </a:lnTo>
                  <a:lnTo>
                    <a:pt x="6412407" y="57466"/>
                  </a:lnTo>
                  <a:lnTo>
                    <a:pt x="6447110" y="87235"/>
                  </a:lnTo>
                  <a:lnTo>
                    <a:pt x="6476879" y="121938"/>
                  </a:lnTo>
                  <a:lnTo>
                    <a:pt x="6501100" y="160962"/>
                  </a:lnTo>
                  <a:lnTo>
                    <a:pt x="6519161" y="203693"/>
                  </a:lnTo>
                  <a:lnTo>
                    <a:pt x="6530447" y="249518"/>
                  </a:lnTo>
                  <a:lnTo>
                    <a:pt x="6534345" y="297817"/>
                  </a:lnTo>
                  <a:lnTo>
                    <a:pt x="6534346" y="308936"/>
                  </a:lnTo>
                  <a:lnTo>
                    <a:pt x="275598" y="308936"/>
                  </a:lnTo>
                  <a:lnTo>
                    <a:pt x="275598" y="3665013"/>
                  </a:lnTo>
                  <a:lnTo>
                    <a:pt x="6534346" y="3665013"/>
                  </a:lnTo>
                  <a:lnTo>
                    <a:pt x="6534346" y="3949502"/>
                  </a:lnTo>
                  <a:close/>
                </a:path>
                <a:path w="6534784" h="3949700">
                  <a:moveTo>
                    <a:pt x="6534346" y="3665013"/>
                  </a:moveTo>
                  <a:lnTo>
                    <a:pt x="6249858" y="3665013"/>
                  </a:lnTo>
                  <a:lnTo>
                    <a:pt x="6249858" y="308936"/>
                  </a:lnTo>
                  <a:lnTo>
                    <a:pt x="6534346" y="308936"/>
                  </a:lnTo>
                  <a:lnTo>
                    <a:pt x="6534346" y="3665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402621" y="7057269"/>
              <a:ext cx="6534784" cy="609600"/>
            </a:xfrm>
            <a:custGeom>
              <a:avLst/>
              <a:gdLst/>
              <a:ahLst/>
              <a:cxnLst/>
              <a:rect l="l" t="t" r="r" b="b"/>
              <a:pathLst>
                <a:path w="6534784" h="609600">
                  <a:moveTo>
                    <a:pt x="6236521" y="608983"/>
                  </a:moveTo>
                  <a:lnTo>
                    <a:pt x="297823" y="608983"/>
                  </a:lnTo>
                  <a:lnTo>
                    <a:pt x="249517" y="605085"/>
                  </a:lnTo>
                  <a:lnTo>
                    <a:pt x="203693" y="593799"/>
                  </a:lnTo>
                  <a:lnTo>
                    <a:pt x="160961" y="575738"/>
                  </a:lnTo>
                  <a:lnTo>
                    <a:pt x="121938" y="551516"/>
                  </a:lnTo>
                  <a:lnTo>
                    <a:pt x="87235" y="521747"/>
                  </a:lnTo>
                  <a:lnTo>
                    <a:pt x="57466" y="487044"/>
                  </a:lnTo>
                  <a:lnTo>
                    <a:pt x="33244" y="448020"/>
                  </a:lnTo>
                  <a:lnTo>
                    <a:pt x="15184" y="405289"/>
                  </a:lnTo>
                  <a:lnTo>
                    <a:pt x="3897" y="359464"/>
                  </a:lnTo>
                  <a:lnTo>
                    <a:pt x="0" y="311165"/>
                  </a:lnTo>
                  <a:lnTo>
                    <a:pt x="0" y="0"/>
                  </a:lnTo>
                  <a:lnTo>
                    <a:pt x="6534346" y="0"/>
                  </a:lnTo>
                  <a:lnTo>
                    <a:pt x="6534345" y="311165"/>
                  </a:lnTo>
                  <a:lnTo>
                    <a:pt x="6530447" y="359464"/>
                  </a:lnTo>
                  <a:lnTo>
                    <a:pt x="6519161" y="405289"/>
                  </a:lnTo>
                  <a:lnTo>
                    <a:pt x="6501100" y="448020"/>
                  </a:lnTo>
                  <a:lnTo>
                    <a:pt x="6476879" y="487044"/>
                  </a:lnTo>
                  <a:lnTo>
                    <a:pt x="6447110" y="521747"/>
                  </a:lnTo>
                  <a:lnTo>
                    <a:pt x="6412407" y="551516"/>
                  </a:lnTo>
                  <a:lnTo>
                    <a:pt x="6373383" y="575738"/>
                  </a:lnTo>
                  <a:lnTo>
                    <a:pt x="6330652" y="593799"/>
                  </a:lnTo>
                  <a:lnTo>
                    <a:pt x="6284827" y="605085"/>
                  </a:lnTo>
                  <a:lnTo>
                    <a:pt x="6236521" y="60898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33125" y="7666253"/>
              <a:ext cx="2271395" cy="687070"/>
            </a:xfrm>
            <a:custGeom>
              <a:avLst/>
              <a:gdLst/>
              <a:ahLst/>
              <a:cxnLst/>
              <a:rect l="l" t="t" r="r" b="b"/>
              <a:pathLst>
                <a:path w="2271394" h="687070">
                  <a:moveTo>
                    <a:pt x="2263463" y="686772"/>
                  </a:moveTo>
                  <a:lnTo>
                    <a:pt x="7653" y="686772"/>
                  </a:lnTo>
                  <a:lnTo>
                    <a:pt x="3959" y="685522"/>
                  </a:lnTo>
                  <a:lnTo>
                    <a:pt x="104" y="679827"/>
                  </a:lnTo>
                  <a:lnTo>
                    <a:pt x="0" y="672881"/>
                  </a:lnTo>
                  <a:lnTo>
                    <a:pt x="4270" y="666769"/>
                  </a:lnTo>
                  <a:lnTo>
                    <a:pt x="26697" y="656169"/>
                  </a:lnTo>
                  <a:lnTo>
                    <a:pt x="55891" y="649747"/>
                  </a:lnTo>
                  <a:lnTo>
                    <a:pt x="90189" y="645564"/>
                  </a:lnTo>
                  <a:lnTo>
                    <a:pt x="127930" y="641681"/>
                  </a:lnTo>
                  <a:lnTo>
                    <a:pt x="167448" y="636161"/>
                  </a:lnTo>
                  <a:lnTo>
                    <a:pt x="207082" y="627064"/>
                  </a:lnTo>
                  <a:lnTo>
                    <a:pt x="245168" y="612451"/>
                  </a:lnTo>
                  <a:lnTo>
                    <a:pt x="280043" y="590384"/>
                  </a:lnTo>
                  <a:lnTo>
                    <a:pt x="310043" y="558924"/>
                  </a:lnTo>
                  <a:lnTo>
                    <a:pt x="333506" y="516132"/>
                  </a:lnTo>
                  <a:lnTo>
                    <a:pt x="348769" y="460070"/>
                  </a:lnTo>
                  <a:lnTo>
                    <a:pt x="364917" y="330988"/>
                  </a:lnTo>
                  <a:lnTo>
                    <a:pt x="378774" y="179194"/>
                  </a:lnTo>
                  <a:lnTo>
                    <a:pt x="388463" y="52820"/>
                  </a:lnTo>
                  <a:lnTo>
                    <a:pt x="392109" y="0"/>
                  </a:lnTo>
                  <a:lnTo>
                    <a:pt x="1879006" y="0"/>
                  </a:lnTo>
                  <a:lnTo>
                    <a:pt x="1882653" y="52820"/>
                  </a:lnTo>
                  <a:lnTo>
                    <a:pt x="1892342" y="179194"/>
                  </a:lnTo>
                  <a:lnTo>
                    <a:pt x="1906198" y="330988"/>
                  </a:lnTo>
                  <a:lnTo>
                    <a:pt x="1922347" y="460070"/>
                  </a:lnTo>
                  <a:lnTo>
                    <a:pt x="1937609" y="516132"/>
                  </a:lnTo>
                  <a:lnTo>
                    <a:pt x="1961072" y="558924"/>
                  </a:lnTo>
                  <a:lnTo>
                    <a:pt x="1991072" y="590384"/>
                  </a:lnTo>
                  <a:lnTo>
                    <a:pt x="2025947" y="612451"/>
                  </a:lnTo>
                  <a:lnTo>
                    <a:pt x="2064033" y="627064"/>
                  </a:lnTo>
                  <a:lnTo>
                    <a:pt x="2103667" y="636161"/>
                  </a:lnTo>
                  <a:lnTo>
                    <a:pt x="2143186" y="641681"/>
                  </a:lnTo>
                  <a:lnTo>
                    <a:pt x="2180926" y="645564"/>
                  </a:lnTo>
                  <a:lnTo>
                    <a:pt x="2215225" y="649747"/>
                  </a:lnTo>
                  <a:lnTo>
                    <a:pt x="2244419" y="656169"/>
                  </a:lnTo>
                  <a:lnTo>
                    <a:pt x="2266845" y="666769"/>
                  </a:lnTo>
                  <a:lnTo>
                    <a:pt x="2271116" y="672881"/>
                  </a:lnTo>
                  <a:lnTo>
                    <a:pt x="2271012" y="679827"/>
                  </a:lnTo>
                  <a:lnTo>
                    <a:pt x="2267157" y="685522"/>
                  </a:lnTo>
                  <a:lnTo>
                    <a:pt x="2263463" y="686772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8220" y="3415592"/>
              <a:ext cx="5974260" cy="335385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173" y="517556"/>
            <a:ext cx="328993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35">
                <a:solidFill>
                  <a:srgbClr val="ECE6E2"/>
                </a:solidFill>
                <a:latin typeface="Lucida Sans Unicode"/>
                <a:cs typeface="Lucida Sans Unicode"/>
              </a:rPr>
              <a:t>P</a:t>
            </a:r>
            <a:r>
              <a:rPr dirty="0" spc="-430">
                <a:solidFill>
                  <a:srgbClr val="ECE6E2"/>
                </a:solidFill>
                <a:latin typeface="Lucida Sans Unicode"/>
                <a:cs typeface="Lucida Sans Unicode"/>
              </a:rPr>
              <a:t>L</a:t>
            </a:r>
            <a:r>
              <a:rPr dirty="0" spc="-815">
                <a:solidFill>
                  <a:srgbClr val="ECE6E2"/>
                </a:solidFill>
                <a:latin typeface="Lucida Sans Unicode"/>
                <a:cs typeface="Lucida Sans Unicode"/>
              </a:rPr>
              <a:t>A</a:t>
            </a:r>
            <a:r>
              <a:rPr dirty="0" spc="-855">
                <a:solidFill>
                  <a:srgbClr val="ECE6E2"/>
                </a:solidFill>
                <a:latin typeface="Lucida Sans Unicode"/>
                <a:cs typeface="Lucida Sans Unicode"/>
              </a:rPr>
              <a:t>Y</a:t>
            </a:r>
            <a:r>
              <a:rPr dirty="0" spc="-430">
                <a:solidFill>
                  <a:srgbClr val="ECE6E2"/>
                </a:solidFill>
                <a:latin typeface="Lucida Sans Unicode"/>
                <a:cs typeface="Lucida Sans Unicode"/>
              </a:rPr>
              <a:t>L</a:t>
            </a:r>
            <a:r>
              <a:rPr dirty="0" spc="500">
                <a:solidFill>
                  <a:srgbClr val="ECE6E2"/>
                </a:solidFill>
                <a:latin typeface="Lucida Sans Unicode"/>
                <a:cs typeface="Lucida Sans Unicode"/>
              </a:rPr>
              <a:t>I</a:t>
            </a:r>
            <a:r>
              <a:rPr dirty="0" spc="80">
                <a:solidFill>
                  <a:srgbClr val="ECE6E2"/>
                </a:solidFill>
                <a:latin typeface="Lucida Sans Unicode"/>
                <a:cs typeface="Lucida Sans Unicode"/>
              </a:rPr>
              <a:t>S</a:t>
            </a:r>
            <a:r>
              <a:rPr dirty="0" spc="-835">
                <a:solidFill>
                  <a:srgbClr val="ECE6E2"/>
                </a:solidFill>
                <a:latin typeface="Lucida Sans Unicode"/>
                <a:cs typeface="Lucida Sans Unicode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173" y="1612899"/>
            <a:ext cx="10610850" cy="833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52729" algn="l"/>
                <a:tab pos="2044064" algn="l"/>
              </a:tabLst>
            </a:pPr>
            <a:r>
              <a:rPr dirty="0" sz="2500" spc="-30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500" spc="-4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500" spc="275">
                <a:solidFill>
                  <a:srgbClr val="FF4A3B"/>
                </a:solidFill>
                <a:latin typeface="Tahoma"/>
                <a:cs typeface="Tahoma"/>
              </a:rPr>
              <a:t>PLAYLIST	</a:t>
            </a:r>
            <a:r>
              <a:rPr dirty="0" sz="2500" spc="240">
                <a:solidFill>
                  <a:srgbClr val="FF4A3B"/>
                </a:solidFill>
                <a:latin typeface="Tahoma"/>
                <a:cs typeface="Tahoma"/>
              </a:rPr>
              <a:t>LIBRARY: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000" spc="114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playlist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95">
                <a:solidFill>
                  <a:srgbClr val="ECE6E2"/>
                </a:solidFill>
                <a:latin typeface="Tahoma"/>
                <a:cs typeface="Tahoma"/>
              </a:rPr>
              <a:t>page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5">
                <a:solidFill>
                  <a:srgbClr val="ECE6E2"/>
                </a:solidFill>
                <a:latin typeface="Tahoma"/>
                <a:cs typeface="Tahoma"/>
              </a:rPr>
              <a:t>serves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5">
                <a:solidFill>
                  <a:srgbClr val="ECE6E2"/>
                </a:solidFill>
                <a:latin typeface="Tahoma"/>
                <a:cs typeface="Tahoma"/>
              </a:rPr>
              <a:t>as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20">
                <a:solidFill>
                  <a:srgbClr val="ECE6E2"/>
                </a:solidFill>
                <a:latin typeface="Tahoma"/>
                <a:cs typeface="Tahoma"/>
              </a:rPr>
              <a:t>hub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for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ECE6E2"/>
                </a:solidFill>
                <a:latin typeface="Tahoma"/>
                <a:cs typeface="Tahoma"/>
              </a:rPr>
              <a:t>users'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ECE6E2"/>
                </a:solidFill>
                <a:latin typeface="Tahoma"/>
                <a:cs typeface="Tahoma"/>
              </a:rPr>
              <a:t>playlists,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ECE6E2"/>
                </a:solidFill>
                <a:latin typeface="Tahoma"/>
                <a:cs typeface="Tahoma"/>
              </a:rPr>
              <a:t>both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personal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and </a:t>
            </a:r>
            <a:r>
              <a:rPr dirty="0" sz="2000" spc="130">
                <a:solidFill>
                  <a:srgbClr val="ECE6E2"/>
                </a:solidFill>
                <a:latin typeface="Tahoma"/>
                <a:cs typeface="Tahoma"/>
              </a:rPr>
              <a:t>curated.</a:t>
            </a:r>
            <a:endParaRPr sz="2000">
              <a:latin typeface="Tahoma"/>
              <a:cs typeface="Tahoma"/>
            </a:endParaRPr>
          </a:p>
          <a:p>
            <a:pPr marL="326390" indent="-314325">
              <a:lnSpc>
                <a:spcPct val="100000"/>
              </a:lnSpc>
              <a:spcBef>
                <a:spcPts val="1664"/>
              </a:spcBef>
              <a:buAutoNum type="arabicPeriod" startAt="2"/>
              <a:tabLst>
                <a:tab pos="327025" algn="l"/>
                <a:tab pos="1859914" algn="l"/>
                <a:tab pos="2818130" algn="l"/>
              </a:tabLst>
            </a:pPr>
            <a:r>
              <a:rPr dirty="0" sz="2500" spc="-30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500" spc="-480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500" spc="325">
                <a:solidFill>
                  <a:srgbClr val="FF4A3B"/>
                </a:solidFill>
                <a:latin typeface="Tahoma"/>
                <a:cs typeface="Tahoma"/>
              </a:rPr>
              <a:t>CREATE	</a:t>
            </a:r>
            <a:r>
              <a:rPr dirty="0" sz="2500" spc="305">
                <a:solidFill>
                  <a:srgbClr val="FF4A3B"/>
                </a:solidFill>
                <a:latin typeface="Tahoma"/>
                <a:cs typeface="Tahoma"/>
              </a:rPr>
              <a:t>NEW	</a:t>
            </a:r>
            <a:r>
              <a:rPr dirty="0" sz="2500" spc="280">
                <a:solidFill>
                  <a:srgbClr val="FF4A3B"/>
                </a:solidFill>
                <a:latin typeface="Tahoma"/>
                <a:cs typeface="Tahoma"/>
              </a:rPr>
              <a:t>PLAYLISTS</a:t>
            </a:r>
            <a:endParaRPr sz="2500">
              <a:latin typeface="Tahoma"/>
              <a:cs typeface="Tahoma"/>
            </a:endParaRPr>
          </a:p>
          <a:p>
            <a:pPr marL="12700" marR="1052830">
              <a:lnSpc>
                <a:spcPct val="134400"/>
              </a:lnSpc>
              <a:spcBef>
                <a:spcPts val="580"/>
              </a:spcBef>
            </a:pP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ECE6E2"/>
                </a:solidFill>
                <a:latin typeface="Tahoma"/>
                <a:cs typeface="Tahoma"/>
              </a:rPr>
              <a:t>can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create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4">
                <a:solidFill>
                  <a:srgbClr val="ECE6E2"/>
                </a:solidFill>
                <a:latin typeface="Tahoma"/>
                <a:cs typeface="Tahoma"/>
              </a:rPr>
              <a:t>new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ECE6E2"/>
                </a:solidFill>
                <a:latin typeface="Tahoma"/>
                <a:cs typeface="Tahoma"/>
              </a:rPr>
              <a:t>playlists,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5">
                <a:solidFill>
                  <a:srgbClr val="ECE6E2"/>
                </a:solidFill>
                <a:latin typeface="Tahoma"/>
                <a:cs typeface="Tahoma"/>
              </a:rPr>
              <a:t>giving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ECE6E2"/>
                </a:solidFill>
                <a:latin typeface="Tahoma"/>
                <a:cs typeface="Tahoma"/>
              </a:rPr>
              <a:t>them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05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80">
                <a:solidFill>
                  <a:srgbClr val="ECE6E2"/>
                </a:solidFill>
                <a:latin typeface="Tahoma"/>
                <a:cs typeface="Tahoma"/>
              </a:rPr>
              <a:t>freedom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organize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and </a:t>
            </a:r>
            <a:r>
              <a:rPr dirty="0" sz="2000" spc="-6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ECE6E2"/>
                </a:solidFill>
                <a:latin typeface="Tahoma"/>
                <a:cs typeface="Tahoma"/>
              </a:rPr>
              <a:t>categorize</a:t>
            </a:r>
            <a:r>
              <a:rPr dirty="0" sz="2000" spc="15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songs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5">
                <a:solidFill>
                  <a:srgbClr val="ECE6E2"/>
                </a:solidFill>
                <a:latin typeface="Tahoma"/>
                <a:cs typeface="Tahoma"/>
              </a:rPr>
              <a:t>as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ECE6E2"/>
                </a:solidFill>
                <a:latin typeface="Tahoma"/>
                <a:cs typeface="Tahoma"/>
              </a:rPr>
              <a:t>they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ECE6E2"/>
                </a:solidFill>
                <a:latin typeface="Tahoma"/>
                <a:cs typeface="Tahoma"/>
              </a:rPr>
              <a:t>like.</a:t>
            </a:r>
            <a:endParaRPr sz="2000">
              <a:latin typeface="Tahoma"/>
              <a:cs typeface="Tahoma"/>
            </a:endParaRPr>
          </a:p>
          <a:p>
            <a:pPr marL="311785" indent="-299720">
              <a:lnSpc>
                <a:spcPct val="100000"/>
              </a:lnSpc>
              <a:spcBef>
                <a:spcPts val="1670"/>
              </a:spcBef>
              <a:buAutoNum type="arabicPeriod" startAt="3"/>
              <a:tabLst>
                <a:tab pos="312420" algn="l"/>
                <a:tab pos="1214120" algn="l"/>
                <a:tab pos="2118995" algn="l"/>
                <a:tab pos="3764915" algn="l"/>
              </a:tabLst>
            </a:pPr>
            <a:r>
              <a:rPr dirty="0" sz="2500" spc="-30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500" spc="-4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500" spc="305">
                <a:solidFill>
                  <a:srgbClr val="FF4A3B"/>
                </a:solidFill>
                <a:latin typeface="Tahoma"/>
                <a:cs typeface="Tahoma"/>
              </a:rPr>
              <a:t>ADD	</a:t>
            </a:r>
            <a:r>
              <a:rPr dirty="0" sz="2500" spc="320">
                <a:solidFill>
                  <a:srgbClr val="FF4A3B"/>
                </a:solidFill>
                <a:latin typeface="Tahoma"/>
                <a:cs typeface="Tahoma"/>
              </a:rPr>
              <a:t>AND	</a:t>
            </a:r>
            <a:r>
              <a:rPr dirty="0" sz="2500" spc="350">
                <a:solidFill>
                  <a:srgbClr val="FF4A3B"/>
                </a:solidFill>
                <a:latin typeface="Tahoma"/>
                <a:cs typeface="Tahoma"/>
              </a:rPr>
              <a:t>REMOVE	</a:t>
            </a:r>
            <a:r>
              <a:rPr dirty="0" sz="2500" spc="315">
                <a:solidFill>
                  <a:srgbClr val="FF4A3B"/>
                </a:solidFill>
                <a:latin typeface="Tahoma"/>
                <a:cs typeface="Tahoma"/>
              </a:rPr>
              <a:t>SONGS</a:t>
            </a:r>
            <a:endParaRPr sz="2500">
              <a:latin typeface="Tahoma"/>
              <a:cs typeface="Tahoma"/>
            </a:endParaRPr>
          </a:p>
          <a:p>
            <a:pPr marL="12700" marR="125730">
              <a:lnSpc>
                <a:spcPct val="134400"/>
              </a:lnSpc>
              <a:spcBef>
                <a:spcPts val="545"/>
              </a:spcBef>
            </a:pP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ECE6E2"/>
                </a:solidFill>
                <a:latin typeface="Tahoma"/>
                <a:cs typeface="Tahoma"/>
              </a:rPr>
              <a:t>can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90">
                <a:solidFill>
                  <a:srgbClr val="ECE6E2"/>
                </a:solidFill>
                <a:latin typeface="Tahoma"/>
                <a:cs typeface="Tahoma"/>
              </a:rPr>
              <a:t>add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songs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playlists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ECE6E2"/>
                </a:solidFill>
                <a:latin typeface="Tahoma"/>
                <a:cs typeface="Tahoma"/>
              </a:rPr>
              <a:t>or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ECE6E2"/>
                </a:solidFill>
                <a:latin typeface="Tahoma"/>
                <a:cs typeface="Tahoma"/>
              </a:rPr>
              <a:t>remove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songs </a:t>
            </a:r>
            <a:r>
              <a:rPr dirty="0" sz="2000" spc="175">
                <a:solidFill>
                  <a:srgbClr val="ECE6E2"/>
                </a:solidFill>
                <a:latin typeface="Tahoma"/>
                <a:cs typeface="Tahoma"/>
              </a:rPr>
              <a:t>from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95">
                <a:solidFill>
                  <a:srgbClr val="ECE6E2"/>
                </a:solidFill>
                <a:latin typeface="Tahoma"/>
                <a:cs typeface="Tahoma"/>
              </a:rPr>
              <a:t>them,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offering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ECE6E2"/>
                </a:solidFill>
                <a:latin typeface="Tahoma"/>
                <a:cs typeface="Tahoma"/>
              </a:rPr>
              <a:t>flexibility </a:t>
            </a:r>
            <a:r>
              <a:rPr dirty="0" sz="2000" spc="-6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ECE6E2"/>
                </a:solidFill>
                <a:latin typeface="Tahoma"/>
                <a:cs typeface="Tahoma"/>
              </a:rPr>
              <a:t>in</a:t>
            </a:r>
            <a:r>
              <a:rPr dirty="0" sz="2000" spc="15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playlist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ECE6E2"/>
                </a:solidFill>
                <a:latin typeface="Tahoma"/>
                <a:cs typeface="Tahoma"/>
              </a:rPr>
              <a:t>customization.</a:t>
            </a:r>
            <a:endParaRPr sz="20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1670"/>
              </a:spcBef>
              <a:buAutoNum type="arabicPeriod" startAt="4"/>
              <a:tabLst>
                <a:tab pos="323850" algn="l"/>
                <a:tab pos="1999614" algn="l"/>
              </a:tabLst>
            </a:pPr>
            <a:r>
              <a:rPr dirty="0" sz="2500" spc="-30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500" spc="-480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500" spc="300">
                <a:solidFill>
                  <a:srgbClr val="FF4A3B"/>
                </a:solidFill>
                <a:latin typeface="Tahoma"/>
                <a:cs typeface="Tahoma"/>
              </a:rPr>
              <a:t>PRIVACY	</a:t>
            </a:r>
            <a:r>
              <a:rPr dirty="0" sz="2500" spc="225">
                <a:solidFill>
                  <a:srgbClr val="FF4A3B"/>
                </a:solidFill>
                <a:latin typeface="Tahoma"/>
                <a:cs typeface="Tahoma"/>
              </a:rPr>
              <a:t>SETTINGS:</a:t>
            </a:r>
            <a:endParaRPr sz="2500">
              <a:latin typeface="Tahoma"/>
              <a:cs typeface="Tahoma"/>
            </a:endParaRPr>
          </a:p>
          <a:p>
            <a:pPr marL="12700" marR="356235">
              <a:lnSpc>
                <a:spcPct val="134400"/>
              </a:lnSpc>
              <a:spcBef>
                <a:spcPts val="545"/>
              </a:spcBef>
            </a:pPr>
            <a:r>
              <a:rPr dirty="0" sz="2000" spc="135">
                <a:solidFill>
                  <a:srgbClr val="ECE6E2"/>
                </a:solidFill>
                <a:latin typeface="Tahoma"/>
                <a:cs typeface="Tahoma"/>
              </a:rPr>
              <a:t>Allow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set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80">
                <a:solidFill>
                  <a:srgbClr val="ECE6E2"/>
                </a:solidFill>
                <a:latin typeface="Tahoma"/>
                <a:cs typeface="Tahoma"/>
              </a:rPr>
              <a:t>privacy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options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for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their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ECE6E2"/>
                </a:solidFill>
                <a:latin typeface="Tahoma"/>
                <a:cs typeface="Tahoma"/>
              </a:rPr>
              <a:t>playlists,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ECE6E2"/>
                </a:solidFill>
                <a:latin typeface="Tahoma"/>
                <a:cs typeface="Tahoma"/>
              </a:rPr>
              <a:t>such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5">
                <a:solidFill>
                  <a:srgbClr val="ECE6E2"/>
                </a:solidFill>
                <a:latin typeface="Tahoma"/>
                <a:cs typeface="Tahoma"/>
              </a:rPr>
              <a:t>as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public,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20">
                <a:solidFill>
                  <a:srgbClr val="ECE6E2"/>
                </a:solidFill>
                <a:latin typeface="Tahoma"/>
                <a:cs typeface="Tahoma"/>
              </a:rPr>
              <a:t>private,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ECE6E2"/>
                </a:solidFill>
                <a:latin typeface="Tahoma"/>
                <a:cs typeface="Tahoma"/>
              </a:rPr>
              <a:t>or </a:t>
            </a:r>
            <a:r>
              <a:rPr dirty="0" sz="2000" spc="-6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shared</a:t>
            </a:r>
            <a:r>
              <a:rPr dirty="0" sz="2000" spc="15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ECE6E2"/>
                </a:solidFill>
                <a:latin typeface="Tahoma"/>
                <a:cs typeface="Tahoma"/>
              </a:rPr>
              <a:t>with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ECE6E2"/>
                </a:solidFill>
                <a:latin typeface="Tahoma"/>
                <a:cs typeface="Tahoma"/>
              </a:rPr>
              <a:t>select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ECE6E2"/>
                </a:solidFill>
                <a:latin typeface="Tahoma"/>
                <a:cs typeface="Tahoma"/>
              </a:rPr>
              <a:t>users.</a:t>
            </a:r>
            <a:endParaRPr sz="2000">
              <a:latin typeface="Tahoma"/>
              <a:cs typeface="Tahoma"/>
            </a:endParaRPr>
          </a:p>
          <a:p>
            <a:pPr marL="320675" indent="-308610">
              <a:lnSpc>
                <a:spcPct val="100000"/>
              </a:lnSpc>
              <a:spcBef>
                <a:spcPts val="1670"/>
              </a:spcBef>
              <a:buAutoNum type="arabicPeriod" startAt="5"/>
              <a:tabLst>
                <a:tab pos="321310" algn="l"/>
                <a:tab pos="2831465" algn="l"/>
              </a:tabLst>
            </a:pPr>
            <a:r>
              <a:rPr dirty="0" sz="2500" spc="-30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500" spc="-4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500" spc="325">
                <a:solidFill>
                  <a:srgbClr val="FF4A3B"/>
                </a:solidFill>
                <a:latin typeface="Tahoma"/>
                <a:cs typeface="Tahoma"/>
              </a:rPr>
              <a:t>REORDERING	</a:t>
            </a:r>
            <a:r>
              <a:rPr dirty="0" sz="2500" spc="290">
                <a:solidFill>
                  <a:srgbClr val="FF4A3B"/>
                </a:solidFill>
                <a:latin typeface="Tahoma"/>
                <a:cs typeface="Tahoma"/>
              </a:rPr>
              <a:t>TRACKS:</a:t>
            </a:r>
            <a:endParaRPr sz="2500">
              <a:latin typeface="Tahoma"/>
              <a:cs typeface="Tahoma"/>
            </a:endParaRPr>
          </a:p>
          <a:p>
            <a:pPr marL="12700" marR="292735">
              <a:lnSpc>
                <a:spcPct val="134400"/>
              </a:lnSpc>
              <a:spcBef>
                <a:spcPts val="545"/>
              </a:spcBef>
            </a:pPr>
            <a:r>
              <a:rPr dirty="0" sz="2000" spc="135">
                <a:solidFill>
                  <a:srgbClr val="ECE6E2"/>
                </a:solidFill>
                <a:latin typeface="Tahoma"/>
                <a:cs typeface="Tahoma"/>
              </a:rPr>
              <a:t>Allow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80">
                <a:solidFill>
                  <a:srgbClr val="ECE6E2"/>
                </a:solidFill>
                <a:latin typeface="Tahoma"/>
                <a:cs typeface="Tahoma"/>
              </a:rPr>
              <a:t>change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05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order </a:t>
            </a:r>
            <a:r>
              <a:rPr dirty="0" sz="2000" spc="140">
                <a:solidFill>
                  <a:srgbClr val="ECE6E2"/>
                </a:solidFill>
                <a:latin typeface="Tahoma"/>
                <a:cs typeface="Tahoma"/>
              </a:rPr>
              <a:t>of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songs </a:t>
            </a:r>
            <a:r>
              <a:rPr dirty="0" sz="2000" spc="100">
                <a:solidFill>
                  <a:srgbClr val="ECE6E2"/>
                </a:solidFill>
                <a:latin typeface="Tahoma"/>
                <a:cs typeface="Tahoma"/>
              </a:rPr>
              <a:t>within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ECE6E2"/>
                </a:solidFill>
                <a:latin typeface="Tahoma"/>
                <a:cs typeface="Tahoma"/>
              </a:rPr>
              <a:t>playlists,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providing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full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5">
                <a:solidFill>
                  <a:srgbClr val="ECE6E2"/>
                </a:solidFill>
                <a:latin typeface="Tahoma"/>
                <a:cs typeface="Tahoma"/>
              </a:rPr>
              <a:t>control </a:t>
            </a:r>
            <a:r>
              <a:rPr dirty="0" sz="2000" spc="-6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over</a:t>
            </a:r>
            <a:r>
              <a:rPr dirty="0" sz="2000" spc="15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05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5">
                <a:solidFill>
                  <a:srgbClr val="ECE6E2"/>
                </a:solidFill>
                <a:latin typeface="Tahoma"/>
                <a:cs typeface="Tahoma"/>
              </a:rPr>
              <a:t>playlist's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80">
                <a:solidFill>
                  <a:srgbClr val="ECE6E2"/>
                </a:solidFill>
                <a:latin typeface="Tahoma"/>
                <a:cs typeface="Tahoma"/>
              </a:rPr>
              <a:t>flow.</a:t>
            </a:r>
            <a:endParaRPr sz="2000">
              <a:latin typeface="Tahoma"/>
              <a:cs typeface="Tahoma"/>
            </a:endParaRPr>
          </a:p>
          <a:p>
            <a:pPr marL="316865" indent="-304800">
              <a:lnSpc>
                <a:spcPct val="100000"/>
              </a:lnSpc>
              <a:spcBef>
                <a:spcPts val="1670"/>
              </a:spcBef>
              <a:buAutoNum type="arabicPeriod" startAt="6"/>
              <a:tabLst>
                <a:tab pos="317500" algn="l"/>
                <a:tab pos="2077720" algn="l"/>
                <a:tab pos="3924300" algn="l"/>
              </a:tabLst>
            </a:pPr>
            <a:r>
              <a:rPr dirty="0" sz="2500" spc="-305">
                <a:solidFill>
                  <a:srgbClr val="FF4A3B"/>
                </a:solidFill>
                <a:latin typeface="Tahoma"/>
                <a:cs typeface="Tahoma"/>
              </a:rPr>
              <a:t>.</a:t>
            </a:r>
            <a:r>
              <a:rPr dirty="0" sz="2500" spc="-475">
                <a:solidFill>
                  <a:srgbClr val="FF4A3B"/>
                </a:solidFill>
                <a:latin typeface="Tahoma"/>
                <a:cs typeface="Tahoma"/>
              </a:rPr>
              <a:t> </a:t>
            </a:r>
            <a:r>
              <a:rPr dirty="0" sz="2500" spc="335">
                <a:solidFill>
                  <a:srgbClr val="FF4A3B"/>
                </a:solidFill>
                <a:latin typeface="Tahoma"/>
                <a:cs typeface="Tahoma"/>
              </a:rPr>
              <a:t>EXPLORE	</a:t>
            </a:r>
            <a:r>
              <a:rPr dirty="0" sz="2500" spc="355">
                <a:solidFill>
                  <a:srgbClr val="FF4A3B"/>
                </a:solidFill>
                <a:latin typeface="Tahoma"/>
                <a:cs typeface="Tahoma"/>
              </a:rPr>
              <a:t>CURATED	</a:t>
            </a:r>
            <a:r>
              <a:rPr dirty="0" sz="2500" spc="240">
                <a:solidFill>
                  <a:srgbClr val="FF4A3B"/>
                </a:solidFill>
                <a:latin typeface="Tahoma"/>
                <a:cs typeface="Tahoma"/>
              </a:rPr>
              <a:t>PLAYLISTS:</a:t>
            </a:r>
            <a:endParaRPr sz="2500">
              <a:latin typeface="Tahoma"/>
              <a:cs typeface="Tahoma"/>
            </a:endParaRPr>
          </a:p>
          <a:p>
            <a:pPr marL="12700" marR="692150">
              <a:lnSpc>
                <a:spcPct val="134400"/>
              </a:lnSpc>
              <a:spcBef>
                <a:spcPts val="540"/>
              </a:spcBef>
            </a:pP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Offer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a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5">
                <a:solidFill>
                  <a:srgbClr val="ECE6E2"/>
                </a:solidFill>
                <a:latin typeface="Tahoma"/>
                <a:cs typeface="Tahoma"/>
              </a:rPr>
              <a:t>selection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ECE6E2"/>
                </a:solidFill>
                <a:latin typeface="Tahoma"/>
                <a:cs typeface="Tahoma"/>
              </a:rPr>
              <a:t>of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90">
                <a:solidFill>
                  <a:srgbClr val="ECE6E2"/>
                </a:solidFill>
                <a:latin typeface="Tahoma"/>
                <a:cs typeface="Tahoma"/>
              </a:rPr>
              <a:t>pre-made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playlists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ECE6E2"/>
                </a:solidFill>
                <a:latin typeface="Tahoma"/>
                <a:cs typeface="Tahoma"/>
              </a:rPr>
              <a:t>for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ECE6E2"/>
                </a:solidFill>
                <a:latin typeface="Tahoma"/>
                <a:cs typeface="Tahoma"/>
              </a:rPr>
              <a:t>users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60">
                <a:solidFill>
                  <a:srgbClr val="ECE6E2"/>
                </a:solidFill>
                <a:latin typeface="Tahoma"/>
                <a:cs typeface="Tahoma"/>
              </a:rPr>
              <a:t>discover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4">
                <a:solidFill>
                  <a:srgbClr val="ECE6E2"/>
                </a:solidFill>
                <a:latin typeface="Tahoma"/>
                <a:cs typeface="Tahoma"/>
              </a:rPr>
              <a:t>new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45">
                <a:solidFill>
                  <a:srgbClr val="ECE6E2"/>
                </a:solidFill>
                <a:latin typeface="Tahoma"/>
                <a:cs typeface="Tahoma"/>
              </a:rPr>
              <a:t>music</a:t>
            </a:r>
            <a:r>
              <a:rPr dirty="0" sz="2000" spc="165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ECE6E2"/>
                </a:solidFill>
                <a:latin typeface="Tahoma"/>
                <a:cs typeface="Tahoma"/>
              </a:rPr>
              <a:t>and </a:t>
            </a:r>
            <a:r>
              <a:rPr dirty="0" sz="2000" spc="-610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2000" spc="114">
                <a:solidFill>
                  <a:srgbClr val="ECE6E2"/>
                </a:solidFill>
                <a:latin typeface="Tahoma"/>
                <a:cs typeface="Tahoma"/>
              </a:rPr>
              <a:t>genres.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5166" y="0"/>
            <a:ext cx="3852833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22601"/>
            <a:ext cx="3459248" cy="56643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402621" y="2803592"/>
            <a:ext cx="6534784" cy="5246370"/>
            <a:chOff x="11402621" y="2803592"/>
            <a:chExt cx="6534784" cy="5246370"/>
          </a:xfrm>
        </p:grpSpPr>
        <p:sp>
          <p:nvSpPr>
            <p:cNvPr id="5" name="object 5"/>
            <p:cNvSpPr/>
            <p:nvPr/>
          </p:nvSpPr>
          <p:spPr>
            <a:xfrm>
              <a:off x="11402621" y="2803592"/>
              <a:ext cx="6534784" cy="3949700"/>
            </a:xfrm>
            <a:custGeom>
              <a:avLst/>
              <a:gdLst/>
              <a:ahLst/>
              <a:cxnLst/>
              <a:rect l="l" t="t" r="r" b="b"/>
              <a:pathLst>
                <a:path w="6534784" h="3949700">
                  <a:moveTo>
                    <a:pt x="6534346" y="3949502"/>
                  </a:moveTo>
                  <a:lnTo>
                    <a:pt x="0" y="3949502"/>
                  </a:lnTo>
                  <a:lnTo>
                    <a:pt x="0" y="297817"/>
                  </a:lnTo>
                  <a:lnTo>
                    <a:pt x="3897" y="249518"/>
                  </a:lnTo>
                  <a:lnTo>
                    <a:pt x="15184" y="203693"/>
                  </a:lnTo>
                  <a:lnTo>
                    <a:pt x="33244" y="160962"/>
                  </a:lnTo>
                  <a:lnTo>
                    <a:pt x="57466" y="121938"/>
                  </a:lnTo>
                  <a:lnTo>
                    <a:pt x="87235" y="87235"/>
                  </a:lnTo>
                  <a:lnTo>
                    <a:pt x="121938" y="57466"/>
                  </a:lnTo>
                  <a:lnTo>
                    <a:pt x="160961" y="33245"/>
                  </a:lnTo>
                  <a:lnTo>
                    <a:pt x="203693" y="15184"/>
                  </a:lnTo>
                  <a:lnTo>
                    <a:pt x="249517" y="3898"/>
                  </a:lnTo>
                  <a:lnTo>
                    <a:pt x="297823" y="0"/>
                  </a:lnTo>
                  <a:lnTo>
                    <a:pt x="6236521" y="0"/>
                  </a:lnTo>
                  <a:lnTo>
                    <a:pt x="6284827" y="3898"/>
                  </a:lnTo>
                  <a:lnTo>
                    <a:pt x="6330652" y="15184"/>
                  </a:lnTo>
                  <a:lnTo>
                    <a:pt x="6373383" y="33245"/>
                  </a:lnTo>
                  <a:lnTo>
                    <a:pt x="6412407" y="57466"/>
                  </a:lnTo>
                  <a:lnTo>
                    <a:pt x="6447110" y="87235"/>
                  </a:lnTo>
                  <a:lnTo>
                    <a:pt x="6476879" y="121938"/>
                  </a:lnTo>
                  <a:lnTo>
                    <a:pt x="6501100" y="160962"/>
                  </a:lnTo>
                  <a:lnTo>
                    <a:pt x="6519161" y="203693"/>
                  </a:lnTo>
                  <a:lnTo>
                    <a:pt x="6530447" y="249518"/>
                  </a:lnTo>
                  <a:lnTo>
                    <a:pt x="6534345" y="297817"/>
                  </a:lnTo>
                  <a:lnTo>
                    <a:pt x="6534346" y="308936"/>
                  </a:lnTo>
                  <a:lnTo>
                    <a:pt x="275598" y="308936"/>
                  </a:lnTo>
                  <a:lnTo>
                    <a:pt x="275598" y="3665013"/>
                  </a:lnTo>
                  <a:lnTo>
                    <a:pt x="6534346" y="3665013"/>
                  </a:lnTo>
                  <a:lnTo>
                    <a:pt x="6534346" y="3949502"/>
                  </a:lnTo>
                  <a:close/>
                </a:path>
                <a:path w="6534784" h="3949700">
                  <a:moveTo>
                    <a:pt x="6534346" y="3665013"/>
                  </a:moveTo>
                  <a:lnTo>
                    <a:pt x="6249858" y="3665013"/>
                  </a:lnTo>
                  <a:lnTo>
                    <a:pt x="6249858" y="308936"/>
                  </a:lnTo>
                  <a:lnTo>
                    <a:pt x="6534346" y="308936"/>
                  </a:lnTo>
                  <a:lnTo>
                    <a:pt x="6534346" y="3665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402621" y="6754205"/>
              <a:ext cx="6534784" cy="609600"/>
            </a:xfrm>
            <a:custGeom>
              <a:avLst/>
              <a:gdLst/>
              <a:ahLst/>
              <a:cxnLst/>
              <a:rect l="l" t="t" r="r" b="b"/>
              <a:pathLst>
                <a:path w="6534784" h="609600">
                  <a:moveTo>
                    <a:pt x="6236521" y="608983"/>
                  </a:moveTo>
                  <a:lnTo>
                    <a:pt x="297823" y="608983"/>
                  </a:lnTo>
                  <a:lnTo>
                    <a:pt x="249517" y="605084"/>
                  </a:lnTo>
                  <a:lnTo>
                    <a:pt x="203693" y="593798"/>
                  </a:lnTo>
                  <a:lnTo>
                    <a:pt x="160961" y="575738"/>
                  </a:lnTo>
                  <a:lnTo>
                    <a:pt x="121938" y="551516"/>
                  </a:lnTo>
                  <a:lnTo>
                    <a:pt x="87235" y="521747"/>
                  </a:lnTo>
                  <a:lnTo>
                    <a:pt x="57466" y="487044"/>
                  </a:lnTo>
                  <a:lnTo>
                    <a:pt x="33244" y="448020"/>
                  </a:lnTo>
                  <a:lnTo>
                    <a:pt x="15184" y="405289"/>
                  </a:lnTo>
                  <a:lnTo>
                    <a:pt x="3897" y="359464"/>
                  </a:lnTo>
                  <a:lnTo>
                    <a:pt x="0" y="311166"/>
                  </a:lnTo>
                  <a:lnTo>
                    <a:pt x="0" y="0"/>
                  </a:lnTo>
                  <a:lnTo>
                    <a:pt x="6534346" y="0"/>
                  </a:lnTo>
                  <a:lnTo>
                    <a:pt x="6534345" y="311166"/>
                  </a:lnTo>
                  <a:lnTo>
                    <a:pt x="6530447" y="359464"/>
                  </a:lnTo>
                  <a:lnTo>
                    <a:pt x="6519161" y="405289"/>
                  </a:lnTo>
                  <a:lnTo>
                    <a:pt x="6501100" y="448020"/>
                  </a:lnTo>
                  <a:lnTo>
                    <a:pt x="6476879" y="487044"/>
                  </a:lnTo>
                  <a:lnTo>
                    <a:pt x="6447110" y="521747"/>
                  </a:lnTo>
                  <a:lnTo>
                    <a:pt x="6412407" y="551516"/>
                  </a:lnTo>
                  <a:lnTo>
                    <a:pt x="6373383" y="575738"/>
                  </a:lnTo>
                  <a:lnTo>
                    <a:pt x="6330652" y="593798"/>
                  </a:lnTo>
                  <a:lnTo>
                    <a:pt x="6284827" y="605084"/>
                  </a:lnTo>
                  <a:lnTo>
                    <a:pt x="6236521" y="60898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33125" y="7363188"/>
              <a:ext cx="2271395" cy="687070"/>
            </a:xfrm>
            <a:custGeom>
              <a:avLst/>
              <a:gdLst/>
              <a:ahLst/>
              <a:cxnLst/>
              <a:rect l="l" t="t" r="r" b="b"/>
              <a:pathLst>
                <a:path w="2271394" h="687070">
                  <a:moveTo>
                    <a:pt x="2263464" y="686773"/>
                  </a:moveTo>
                  <a:lnTo>
                    <a:pt x="7652" y="686773"/>
                  </a:lnTo>
                  <a:lnTo>
                    <a:pt x="3959" y="685523"/>
                  </a:lnTo>
                  <a:lnTo>
                    <a:pt x="104" y="679828"/>
                  </a:lnTo>
                  <a:lnTo>
                    <a:pt x="0" y="672882"/>
                  </a:lnTo>
                  <a:lnTo>
                    <a:pt x="4270" y="666770"/>
                  </a:lnTo>
                  <a:lnTo>
                    <a:pt x="26697" y="656170"/>
                  </a:lnTo>
                  <a:lnTo>
                    <a:pt x="55891" y="649747"/>
                  </a:lnTo>
                  <a:lnTo>
                    <a:pt x="90189" y="645565"/>
                  </a:lnTo>
                  <a:lnTo>
                    <a:pt x="127930" y="641682"/>
                  </a:lnTo>
                  <a:lnTo>
                    <a:pt x="167448" y="636162"/>
                  </a:lnTo>
                  <a:lnTo>
                    <a:pt x="207082" y="627064"/>
                  </a:lnTo>
                  <a:lnTo>
                    <a:pt x="245168" y="612452"/>
                  </a:lnTo>
                  <a:lnTo>
                    <a:pt x="280043" y="590385"/>
                  </a:lnTo>
                  <a:lnTo>
                    <a:pt x="310043" y="558925"/>
                  </a:lnTo>
                  <a:lnTo>
                    <a:pt x="333506" y="516133"/>
                  </a:lnTo>
                  <a:lnTo>
                    <a:pt x="348769" y="460071"/>
                  </a:lnTo>
                  <a:lnTo>
                    <a:pt x="364917" y="330989"/>
                  </a:lnTo>
                  <a:lnTo>
                    <a:pt x="378774" y="179194"/>
                  </a:lnTo>
                  <a:lnTo>
                    <a:pt x="388463" y="52820"/>
                  </a:lnTo>
                  <a:lnTo>
                    <a:pt x="392109" y="0"/>
                  </a:lnTo>
                  <a:lnTo>
                    <a:pt x="1879006" y="0"/>
                  </a:lnTo>
                  <a:lnTo>
                    <a:pt x="1882653" y="52820"/>
                  </a:lnTo>
                  <a:lnTo>
                    <a:pt x="1892342" y="179194"/>
                  </a:lnTo>
                  <a:lnTo>
                    <a:pt x="1906198" y="330989"/>
                  </a:lnTo>
                  <a:lnTo>
                    <a:pt x="1922347" y="460071"/>
                  </a:lnTo>
                  <a:lnTo>
                    <a:pt x="1937609" y="516133"/>
                  </a:lnTo>
                  <a:lnTo>
                    <a:pt x="1961072" y="558925"/>
                  </a:lnTo>
                  <a:lnTo>
                    <a:pt x="1991072" y="590385"/>
                  </a:lnTo>
                  <a:lnTo>
                    <a:pt x="2025947" y="612452"/>
                  </a:lnTo>
                  <a:lnTo>
                    <a:pt x="2064033" y="627064"/>
                  </a:lnTo>
                  <a:lnTo>
                    <a:pt x="2103667" y="636162"/>
                  </a:lnTo>
                  <a:lnTo>
                    <a:pt x="2143186" y="641682"/>
                  </a:lnTo>
                  <a:lnTo>
                    <a:pt x="2180926" y="645565"/>
                  </a:lnTo>
                  <a:lnTo>
                    <a:pt x="2215225" y="649747"/>
                  </a:lnTo>
                  <a:lnTo>
                    <a:pt x="2244419" y="656170"/>
                  </a:lnTo>
                  <a:lnTo>
                    <a:pt x="2266845" y="666770"/>
                  </a:lnTo>
                  <a:lnTo>
                    <a:pt x="2271116" y="672882"/>
                  </a:lnTo>
                  <a:lnTo>
                    <a:pt x="2271012" y="679828"/>
                  </a:lnTo>
                  <a:lnTo>
                    <a:pt x="2267157" y="685523"/>
                  </a:lnTo>
                  <a:lnTo>
                    <a:pt x="2263464" y="686773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8220" y="3112528"/>
              <a:ext cx="5974260" cy="335385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173" y="517556"/>
            <a:ext cx="587819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5">
                <a:solidFill>
                  <a:srgbClr val="ECE6E2"/>
                </a:solidFill>
              </a:rPr>
              <a:t>S</a:t>
            </a:r>
            <a:r>
              <a:rPr dirty="0" spc="880">
                <a:solidFill>
                  <a:srgbClr val="ECE6E2"/>
                </a:solidFill>
              </a:rPr>
              <a:t>O</a:t>
            </a:r>
            <a:r>
              <a:rPr dirty="0" spc="825">
                <a:solidFill>
                  <a:srgbClr val="ECE6E2"/>
                </a:solidFill>
              </a:rPr>
              <a:t>N</a:t>
            </a:r>
            <a:r>
              <a:rPr dirty="0" spc="885">
                <a:solidFill>
                  <a:srgbClr val="ECE6E2"/>
                </a:solidFill>
              </a:rPr>
              <a:t>G</a:t>
            </a:r>
            <a:r>
              <a:rPr dirty="0" spc="-1205">
                <a:solidFill>
                  <a:srgbClr val="ECE6E2"/>
                </a:solidFill>
              </a:rPr>
              <a:t> </a:t>
            </a:r>
            <a:r>
              <a:rPr dirty="0" spc="670">
                <a:solidFill>
                  <a:srgbClr val="ECE6E2"/>
                </a:solidFill>
              </a:rPr>
              <a:t>P</a:t>
            </a:r>
            <a:r>
              <a:rPr dirty="0" spc="-220">
                <a:solidFill>
                  <a:srgbClr val="ECE6E2"/>
                </a:solidFill>
              </a:rPr>
              <a:t>L</a:t>
            </a:r>
            <a:r>
              <a:rPr dirty="0" spc="400">
                <a:solidFill>
                  <a:srgbClr val="ECE6E2"/>
                </a:solidFill>
              </a:rPr>
              <a:t>A</a:t>
            </a:r>
            <a:r>
              <a:rPr dirty="0" spc="-65">
                <a:solidFill>
                  <a:srgbClr val="ECE6E2"/>
                </a:solidFill>
              </a:rPr>
              <a:t>Y</a:t>
            </a:r>
            <a:r>
              <a:rPr dirty="0" spc="535">
                <a:solidFill>
                  <a:srgbClr val="ECE6E2"/>
                </a:solidFill>
              </a:rPr>
              <a:t>B</a:t>
            </a:r>
            <a:r>
              <a:rPr dirty="0" spc="400">
                <a:solidFill>
                  <a:srgbClr val="ECE6E2"/>
                </a:solidFill>
              </a:rPr>
              <a:t>A</a:t>
            </a:r>
            <a:r>
              <a:rPr dirty="0" spc="459">
                <a:solidFill>
                  <a:srgbClr val="ECE6E2"/>
                </a:solidFill>
              </a:rPr>
              <a:t>C</a:t>
            </a:r>
            <a:r>
              <a:rPr dirty="0" spc="505">
                <a:solidFill>
                  <a:srgbClr val="ECE6E2"/>
                </a:solidFill>
              </a:rPr>
              <a:t>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173" y="1612903"/>
            <a:ext cx="10654030" cy="762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52729" algn="l"/>
              </a:tabLst>
            </a:pPr>
            <a:r>
              <a:rPr dirty="0" sz="2500" spc="-459">
                <a:solidFill>
                  <a:srgbClr val="FF4A3B"/>
                </a:solidFill>
                <a:latin typeface="Verdana"/>
                <a:cs typeface="Verdana"/>
              </a:rPr>
              <a:t>.</a:t>
            </a:r>
            <a:r>
              <a:rPr dirty="0" sz="2500" spc="-58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-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ON</a:t>
            </a:r>
            <a:r>
              <a:rPr dirty="0" sz="2500" spc="-204">
                <a:solidFill>
                  <a:srgbClr val="FF4A3B"/>
                </a:solidFill>
                <a:latin typeface="Verdana"/>
                <a:cs typeface="Verdana"/>
              </a:rPr>
              <a:t>G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80">
                <a:solidFill>
                  <a:srgbClr val="FF4A3B"/>
                </a:solidFill>
                <a:latin typeface="Verdana"/>
                <a:cs typeface="Verdana"/>
              </a:rPr>
              <a:t>P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L</a:t>
            </a:r>
            <a:r>
              <a:rPr dirty="0" sz="2500" spc="204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2500" spc="155">
                <a:solidFill>
                  <a:srgbClr val="FF4A3B"/>
                </a:solidFill>
                <a:latin typeface="Verdana"/>
                <a:cs typeface="Verdana"/>
              </a:rPr>
              <a:t>Y</a:t>
            </a:r>
            <a:r>
              <a:rPr dirty="0" sz="2500" spc="210">
                <a:solidFill>
                  <a:srgbClr val="FF4A3B"/>
                </a:solidFill>
                <a:latin typeface="Verdana"/>
                <a:cs typeface="Verdana"/>
              </a:rPr>
              <a:t>B</a:t>
            </a:r>
            <a:r>
              <a:rPr dirty="0" sz="2500" spc="204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2500" spc="185">
                <a:solidFill>
                  <a:srgbClr val="FF4A3B"/>
                </a:solidFill>
                <a:latin typeface="Verdana"/>
                <a:cs typeface="Verdana"/>
              </a:rPr>
              <a:t>C</a:t>
            </a:r>
            <a:r>
              <a:rPr dirty="0" sz="2500" spc="-45">
                <a:solidFill>
                  <a:srgbClr val="FF4A3B"/>
                </a:solidFill>
                <a:latin typeface="Verdana"/>
                <a:cs typeface="Verdana"/>
              </a:rPr>
              <a:t>K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000" spc="-5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ECE6E2"/>
                </a:solidFill>
                <a:latin typeface="Verdana"/>
                <a:cs typeface="Verdana"/>
              </a:rPr>
              <a:t>page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allows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users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to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ECE6E2"/>
                </a:solidFill>
                <a:latin typeface="Verdana"/>
                <a:cs typeface="Verdana"/>
              </a:rPr>
              <a:t>play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and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pause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ECE6E2"/>
                </a:solidFill>
                <a:latin typeface="Verdana"/>
                <a:cs typeface="Verdana"/>
              </a:rPr>
              <a:t>songs,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ECE6E2"/>
                </a:solidFill>
                <a:latin typeface="Verdana"/>
                <a:cs typeface="Verdana"/>
              </a:rPr>
              <a:t>offering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ECE6E2"/>
                </a:solidFill>
                <a:latin typeface="Verdana"/>
                <a:cs typeface="Verdana"/>
              </a:rPr>
              <a:t>control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ECE6E2"/>
                </a:solidFill>
                <a:latin typeface="Verdana"/>
                <a:cs typeface="Verdana"/>
              </a:rPr>
              <a:t>over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ECE6E2"/>
                </a:solidFill>
                <a:latin typeface="Verdana"/>
                <a:cs typeface="Verdana"/>
              </a:rPr>
              <a:t>their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music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000" spc="5">
                <a:solidFill>
                  <a:srgbClr val="ECE6E2"/>
                </a:solidFill>
                <a:latin typeface="Verdana"/>
                <a:cs typeface="Verdana"/>
              </a:rPr>
              <a:t>listening</a:t>
            </a:r>
            <a:r>
              <a:rPr dirty="0" sz="2000" spc="6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ECE6E2"/>
                </a:solidFill>
                <a:latin typeface="Verdana"/>
                <a:cs typeface="Verdana"/>
              </a:rPr>
              <a:t>experience.</a:t>
            </a:r>
            <a:endParaRPr sz="2000">
              <a:latin typeface="Verdana"/>
              <a:cs typeface="Verdana"/>
            </a:endParaRPr>
          </a:p>
          <a:p>
            <a:pPr marL="326390" indent="-314325">
              <a:lnSpc>
                <a:spcPct val="100000"/>
              </a:lnSpc>
              <a:spcBef>
                <a:spcPts val="920"/>
              </a:spcBef>
              <a:buAutoNum type="arabicPeriod" startAt="2"/>
              <a:tabLst>
                <a:tab pos="327025" algn="l"/>
              </a:tabLst>
            </a:pPr>
            <a:r>
              <a:rPr dirty="0" sz="2500" spc="-459">
                <a:solidFill>
                  <a:srgbClr val="FF4A3B"/>
                </a:solidFill>
                <a:latin typeface="Verdana"/>
                <a:cs typeface="Verdana"/>
              </a:rPr>
              <a:t>.</a:t>
            </a:r>
            <a:r>
              <a:rPr dirty="0" sz="2500" spc="-58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-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ON</a:t>
            </a:r>
            <a:r>
              <a:rPr dirty="0" sz="2500" spc="-204">
                <a:solidFill>
                  <a:srgbClr val="FF4A3B"/>
                </a:solidFill>
                <a:latin typeface="Verdana"/>
                <a:cs typeface="Verdana"/>
              </a:rPr>
              <a:t>G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170">
                <a:solidFill>
                  <a:srgbClr val="FF4A3B"/>
                </a:solidFill>
                <a:latin typeface="Verdana"/>
                <a:cs typeface="Verdana"/>
              </a:rPr>
              <a:t>D</a:t>
            </a:r>
            <a:r>
              <a:rPr dirty="0" sz="2500" spc="13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r>
              <a:rPr dirty="0" sz="2500" spc="265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r>
              <a:rPr dirty="0" sz="2500" spc="204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2500" spc="-130">
                <a:solidFill>
                  <a:srgbClr val="FF4A3B"/>
                </a:solidFill>
                <a:latin typeface="Verdana"/>
                <a:cs typeface="Verdana"/>
              </a:rPr>
              <a:t>I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L</a:t>
            </a:r>
            <a:r>
              <a:rPr dirty="0" sz="2500" spc="-30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 marL="12700" marR="482600">
              <a:lnSpc>
                <a:spcPct val="134400"/>
              </a:lnSpc>
              <a:spcBef>
                <a:spcPts val="580"/>
              </a:spcBef>
            </a:pP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Display</a:t>
            </a:r>
            <a:r>
              <a:rPr dirty="0" sz="20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comprehensive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ECE6E2"/>
                </a:solidFill>
                <a:latin typeface="Verdana"/>
                <a:cs typeface="Verdana"/>
              </a:rPr>
              <a:t>information</a:t>
            </a:r>
            <a:r>
              <a:rPr dirty="0" sz="20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ECE6E2"/>
                </a:solidFill>
                <a:latin typeface="Verdana"/>
                <a:cs typeface="Verdana"/>
              </a:rPr>
              <a:t>about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ECE6E2"/>
                </a:solidFill>
                <a:latin typeface="Verdana"/>
                <a:cs typeface="Verdana"/>
              </a:rPr>
              <a:t>song,</a:t>
            </a:r>
            <a:r>
              <a:rPr dirty="0" sz="20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including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ECE6E2"/>
                </a:solidFill>
                <a:latin typeface="Verdana"/>
                <a:cs typeface="Verdana"/>
              </a:rPr>
              <a:t>title,</a:t>
            </a:r>
            <a:r>
              <a:rPr dirty="0" sz="20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ECE6E2"/>
                </a:solidFill>
                <a:latin typeface="Verdana"/>
                <a:cs typeface="Verdana"/>
              </a:rPr>
              <a:t>singer, </a:t>
            </a:r>
            <a:r>
              <a:rPr dirty="0" sz="2000" spc="-6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ECE6E2"/>
                </a:solidFill>
                <a:latin typeface="Verdana"/>
                <a:cs typeface="Verdana"/>
              </a:rPr>
              <a:t>composer,</a:t>
            </a:r>
            <a:r>
              <a:rPr dirty="0" sz="20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ECE6E2"/>
                </a:solidFill>
                <a:latin typeface="Verdana"/>
                <a:cs typeface="Verdana"/>
              </a:rPr>
              <a:t>album,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and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release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date.</a:t>
            </a:r>
            <a:endParaRPr sz="2000">
              <a:latin typeface="Verdana"/>
              <a:cs typeface="Verdana"/>
            </a:endParaRPr>
          </a:p>
          <a:p>
            <a:pPr marL="311785" indent="-299720">
              <a:lnSpc>
                <a:spcPct val="100000"/>
              </a:lnSpc>
              <a:spcBef>
                <a:spcPts val="1670"/>
              </a:spcBef>
              <a:buAutoNum type="arabicPeriod" startAt="3"/>
              <a:tabLst>
                <a:tab pos="312420" algn="l"/>
              </a:tabLst>
            </a:pPr>
            <a:r>
              <a:rPr dirty="0" sz="2500" spc="-459">
                <a:solidFill>
                  <a:srgbClr val="FF4A3B"/>
                </a:solidFill>
                <a:latin typeface="Verdana"/>
                <a:cs typeface="Verdana"/>
              </a:rPr>
              <a:t>.</a:t>
            </a:r>
            <a:r>
              <a:rPr dirty="0" sz="2500" spc="-58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80">
                <a:solidFill>
                  <a:srgbClr val="FF4A3B"/>
                </a:solidFill>
                <a:latin typeface="Verdana"/>
                <a:cs typeface="Verdana"/>
              </a:rPr>
              <a:t>P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2500" spc="13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r>
              <a:rPr dirty="0" sz="2500" spc="250">
                <a:solidFill>
                  <a:srgbClr val="FF4A3B"/>
                </a:solidFill>
                <a:latin typeface="Verdana"/>
                <a:cs typeface="Verdana"/>
              </a:rPr>
              <a:t>V</a:t>
            </a:r>
            <a:r>
              <a:rPr dirty="0" sz="2500" spc="-130">
                <a:solidFill>
                  <a:srgbClr val="FF4A3B"/>
                </a:solidFill>
                <a:latin typeface="Verdana"/>
                <a:cs typeface="Verdana"/>
              </a:rPr>
              <a:t>I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O</a:t>
            </a:r>
            <a:r>
              <a:rPr dirty="0" sz="2500" spc="250">
                <a:solidFill>
                  <a:srgbClr val="FF4A3B"/>
                </a:solidFill>
                <a:latin typeface="Verdana"/>
                <a:cs typeface="Verdana"/>
              </a:rPr>
              <a:t>U</a:t>
            </a:r>
            <a:r>
              <a:rPr dirty="0" sz="2500" spc="-30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04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N</a:t>
            </a:r>
            <a:r>
              <a:rPr dirty="0" sz="2500" spc="-130">
                <a:solidFill>
                  <a:srgbClr val="FF4A3B"/>
                </a:solidFill>
                <a:latin typeface="Verdana"/>
                <a:cs typeface="Verdana"/>
              </a:rPr>
              <a:t>D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FF4A3B"/>
                </a:solidFill>
                <a:latin typeface="Verdana"/>
                <a:cs typeface="Verdana"/>
              </a:rPr>
              <a:t>X</a:t>
            </a:r>
            <a:r>
              <a:rPr dirty="0" sz="2500" spc="-35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10">
                <a:solidFill>
                  <a:srgbClr val="FF4A3B"/>
                </a:solidFill>
                <a:latin typeface="Verdana"/>
                <a:cs typeface="Verdana"/>
              </a:rPr>
              <a:t>B</a:t>
            </a:r>
            <a:r>
              <a:rPr dirty="0" sz="2500" spc="250">
                <a:solidFill>
                  <a:srgbClr val="FF4A3B"/>
                </a:solidFill>
                <a:latin typeface="Verdana"/>
                <a:cs typeface="Verdana"/>
              </a:rPr>
              <a:t>U</a:t>
            </a:r>
            <a:r>
              <a:rPr dirty="0" sz="2500" spc="265">
                <a:solidFill>
                  <a:srgbClr val="FF4A3B"/>
                </a:solidFill>
                <a:latin typeface="Verdana"/>
                <a:cs typeface="Verdana"/>
              </a:rPr>
              <a:t>TT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ON</a:t>
            </a:r>
            <a:r>
              <a:rPr dirty="0" sz="2500" spc="-30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000" spc="-20">
                <a:solidFill>
                  <a:srgbClr val="ECE6E2"/>
                </a:solidFill>
                <a:latin typeface="Verdana"/>
                <a:cs typeface="Verdana"/>
              </a:rPr>
              <a:t>Include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ECE6E2"/>
                </a:solidFill>
                <a:latin typeface="Verdana"/>
                <a:cs typeface="Verdana"/>
              </a:rPr>
              <a:t>buttons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ECE6E2"/>
                </a:solidFill>
                <a:latin typeface="Verdana"/>
                <a:cs typeface="Verdana"/>
              </a:rPr>
              <a:t>for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users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to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ECE6E2"/>
                </a:solidFill>
                <a:latin typeface="Verdana"/>
                <a:cs typeface="Verdana"/>
              </a:rPr>
              <a:t>navigate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to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ECE6E2"/>
                </a:solidFill>
                <a:latin typeface="Verdana"/>
                <a:cs typeface="Verdana"/>
              </a:rPr>
              <a:t>previous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ECE6E2"/>
                </a:solidFill>
                <a:latin typeface="Verdana"/>
                <a:cs typeface="Verdana"/>
              </a:rPr>
              <a:t>or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ECE6E2"/>
                </a:solidFill>
                <a:latin typeface="Verdana"/>
                <a:cs typeface="Verdana"/>
              </a:rPr>
              <a:t>next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song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ECE6E2"/>
                </a:solidFill>
                <a:latin typeface="Verdana"/>
                <a:cs typeface="Verdana"/>
              </a:rPr>
              <a:t>in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ECE6E2"/>
                </a:solidFill>
                <a:latin typeface="Verdana"/>
                <a:cs typeface="Verdana"/>
              </a:rPr>
              <a:t>playlist.</a:t>
            </a:r>
            <a:endParaRPr sz="2000">
              <a:latin typeface="Verdana"/>
              <a:cs typeface="Verdana"/>
            </a:endParaRPr>
          </a:p>
          <a:p>
            <a:pPr marL="323215" indent="-311150">
              <a:lnSpc>
                <a:spcPct val="100000"/>
              </a:lnSpc>
              <a:spcBef>
                <a:spcPts val="1670"/>
              </a:spcBef>
              <a:buAutoNum type="arabicPeriod" startAt="4"/>
              <a:tabLst>
                <a:tab pos="323850" algn="l"/>
              </a:tabLst>
            </a:pPr>
            <a:r>
              <a:rPr dirty="0" sz="2500" spc="-459">
                <a:solidFill>
                  <a:srgbClr val="FF4A3B"/>
                </a:solidFill>
                <a:latin typeface="Verdana"/>
                <a:cs typeface="Verdana"/>
              </a:rPr>
              <a:t>.</a:t>
            </a:r>
            <a:r>
              <a:rPr dirty="0" sz="2500" spc="-58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04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2500" spc="170">
                <a:solidFill>
                  <a:srgbClr val="FF4A3B"/>
                </a:solidFill>
                <a:latin typeface="Verdana"/>
                <a:cs typeface="Verdana"/>
              </a:rPr>
              <a:t>D</a:t>
            </a:r>
            <a:r>
              <a:rPr dirty="0" sz="2500" spc="-130">
                <a:solidFill>
                  <a:srgbClr val="FF4A3B"/>
                </a:solidFill>
                <a:latin typeface="Verdana"/>
                <a:cs typeface="Verdana"/>
              </a:rPr>
              <a:t>D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O</a:t>
            </a:r>
            <a:r>
              <a:rPr dirty="0" sz="2500" spc="-65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2500" spc="13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r>
              <a:rPr dirty="0" sz="2500" spc="260">
                <a:solidFill>
                  <a:srgbClr val="FF4A3B"/>
                </a:solidFill>
                <a:latin typeface="Verdana"/>
                <a:cs typeface="Verdana"/>
              </a:rPr>
              <a:t>M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O</a:t>
            </a:r>
            <a:r>
              <a:rPr dirty="0" sz="2500" spc="250">
                <a:solidFill>
                  <a:srgbClr val="FF4A3B"/>
                </a:solidFill>
                <a:latin typeface="Verdana"/>
                <a:cs typeface="Verdana"/>
              </a:rPr>
              <a:t>V</a:t>
            </a:r>
            <a:r>
              <a:rPr dirty="0" sz="2500" spc="-16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  <a:p>
            <a:pPr marL="12700" marR="1402715">
              <a:lnSpc>
                <a:spcPct val="134400"/>
              </a:lnSpc>
              <a:spcBef>
                <a:spcPts val="545"/>
              </a:spcBef>
            </a:pPr>
            <a:r>
              <a:rPr dirty="0" sz="2000" spc="10">
                <a:solidFill>
                  <a:srgbClr val="ECE6E2"/>
                </a:solidFill>
                <a:latin typeface="Verdana"/>
                <a:cs typeface="Verdana"/>
              </a:rPr>
              <a:t>Users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ECE6E2"/>
                </a:solidFill>
                <a:latin typeface="Verdana"/>
                <a:cs typeface="Verdana"/>
              </a:rPr>
              <a:t>can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ECE6E2"/>
                </a:solidFill>
                <a:latin typeface="Verdana"/>
                <a:cs typeface="Verdana"/>
              </a:rPr>
              <a:t>access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and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ECE6E2"/>
                </a:solidFill>
                <a:latin typeface="Verdana"/>
                <a:cs typeface="Verdana"/>
              </a:rPr>
              <a:t>manage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ECE6E2"/>
                </a:solidFill>
                <a:latin typeface="Verdana"/>
                <a:cs typeface="Verdana"/>
              </a:rPr>
              <a:t>their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playlists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from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this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ECE6E2"/>
                </a:solidFill>
                <a:latin typeface="Verdana"/>
                <a:cs typeface="Verdana"/>
              </a:rPr>
              <a:t>page,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ECE6E2"/>
                </a:solidFill>
                <a:latin typeface="Verdana"/>
                <a:cs typeface="Verdana"/>
              </a:rPr>
              <a:t>making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ECE6E2"/>
                </a:solidFill>
                <a:latin typeface="Verdana"/>
                <a:cs typeface="Verdana"/>
              </a:rPr>
              <a:t>it </a:t>
            </a:r>
            <a:r>
              <a:rPr dirty="0" sz="2000" spc="-6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ECE6E2"/>
                </a:solidFill>
                <a:latin typeface="Verdana"/>
                <a:cs typeface="Verdana"/>
              </a:rPr>
              <a:t>convenient</a:t>
            </a:r>
            <a:r>
              <a:rPr dirty="0" sz="20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to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ECE6E2"/>
                </a:solidFill>
                <a:latin typeface="Verdana"/>
                <a:cs typeface="Verdana"/>
              </a:rPr>
              <a:t>add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ECE6E2"/>
                </a:solidFill>
                <a:latin typeface="Verdana"/>
                <a:cs typeface="Verdana"/>
              </a:rPr>
              <a:t>or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ECE6E2"/>
                </a:solidFill>
                <a:latin typeface="Verdana"/>
                <a:cs typeface="Verdana"/>
              </a:rPr>
              <a:t>remove</a:t>
            </a:r>
            <a:r>
              <a:rPr dirty="0" sz="20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ECE6E2"/>
                </a:solidFill>
                <a:latin typeface="Verdana"/>
                <a:cs typeface="Verdana"/>
              </a:rPr>
              <a:t>songs.</a:t>
            </a:r>
            <a:endParaRPr sz="2000">
              <a:latin typeface="Verdana"/>
              <a:cs typeface="Verdana"/>
            </a:endParaRPr>
          </a:p>
          <a:p>
            <a:pPr marL="320675" indent="-308610">
              <a:lnSpc>
                <a:spcPct val="100000"/>
              </a:lnSpc>
              <a:spcBef>
                <a:spcPts val="1670"/>
              </a:spcBef>
              <a:buAutoNum type="arabicPeriod" startAt="5"/>
              <a:tabLst>
                <a:tab pos="321310" algn="l"/>
              </a:tabLst>
            </a:pPr>
            <a:r>
              <a:rPr dirty="0" sz="2500" spc="-459">
                <a:solidFill>
                  <a:srgbClr val="FF4A3B"/>
                </a:solidFill>
                <a:latin typeface="Verdana"/>
                <a:cs typeface="Verdana"/>
              </a:rPr>
              <a:t>.</a:t>
            </a:r>
            <a:r>
              <a:rPr dirty="0" sz="2500" spc="-58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2500" spc="13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O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2500" spc="170">
                <a:solidFill>
                  <a:srgbClr val="FF4A3B"/>
                </a:solidFill>
                <a:latin typeface="Verdana"/>
                <a:cs typeface="Verdana"/>
              </a:rPr>
              <a:t>D</a:t>
            </a:r>
            <a:r>
              <a:rPr dirty="0" sz="2500" spc="13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2500" spc="-130">
                <a:solidFill>
                  <a:srgbClr val="FF4A3B"/>
                </a:solidFill>
                <a:latin typeface="Verdana"/>
                <a:cs typeface="Verdana"/>
              </a:rPr>
              <a:t>I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N</a:t>
            </a:r>
            <a:r>
              <a:rPr dirty="0" sz="2500" spc="-204">
                <a:solidFill>
                  <a:srgbClr val="FF4A3B"/>
                </a:solidFill>
                <a:latin typeface="Verdana"/>
                <a:cs typeface="Verdana"/>
              </a:rPr>
              <a:t>G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65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R</a:t>
            </a:r>
            <a:r>
              <a:rPr dirty="0" sz="2500" spc="204">
                <a:solidFill>
                  <a:srgbClr val="FF4A3B"/>
                </a:solidFill>
                <a:latin typeface="Verdana"/>
                <a:cs typeface="Verdana"/>
              </a:rPr>
              <a:t>A</a:t>
            </a:r>
            <a:r>
              <a:rPr dirty="0" sz="2500" spc="185">
                <a:solidFill>
                  <a:srgbClr val="FF4A3B"/>
                </a:solidFill>
                <a:latin typeface="Verdana"/>
                <a:cs typeface="Verdana"/>
              </a:rPr>
              <a:t>C</a:t>
            </a:r>
            <a:r>
              <a:rPr dirty="0" sz="2500" spc="254">
                <a:solidFill>
                  <a:srgbClr val="FF4A3B"/>
                </a:solidFill>
                <a:latin typeface="Verdana"/>
                <a:cs typeface="Verdana"/>
              </a:rPr>
              <a:t>K</a:t>
            </a:r>
            <a:r>
              <a:rPr dirty="0" sz="2500" spc="-30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 marL="12700" marR="335915">
              <a:lnSpc>
                <a:spcPct val="134400"/>
              </a:lnSpc>
              <a:spcBef>
                <a:spcPts val="540"/>
              </a:spcBef>
            </a:pPr>
            <a:r>
              <a:rPr dirty="0" sz="2000" spc="10">
                <a:solidFill>
                  <a:srgbClr val="ECE6E2"/>
                </a:solidFill>
                <a:latin typeface="Verdana"/>
                <a:cs typeface="Verdana"/>
              </a:rPr>
              <a:t>Allow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users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to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ECE6E2"/>
                </a:solidFill>
                <a:latin typeface="Verdana"/>
                <a:cs typeface="Verdana"/>
              </a:rPr>
              <a:t>change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order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ECE6E2"/>
                </a:solidFill>
                <a:latin typeface="Verdana"/>
                <a:cs typeface="Verdana"/>
              </a:rPr>
              <a:t>of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songs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ECE6E2"/>
                </a:solidFill>
                <a:latin typeface="Verdana"/>
                <a:cs typeface="Verdana"/>
              </a:rPr>
              <a:t>within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ECE6E2"/>
                </a:solidFill>
                <a:latin typeface="Verdana"/>
                <a:cs typeface="Verdana"/>
              </a:rPr>
              <a:t>playlists,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ECE6E2"/>
                </a:solidFill>
                <a:latin typeface="Verdana"/>
                <a:cs typeface="Verdana"/>
              </a:rPr>
              <a:t>providing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ECE6E2"/>
                </a:solidFill>
                <a:latin typeface="Verdana"/>
                <a:cs typeface="Verdana"/>
              </a:rPr>
              <a:t>full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ECE6E2"/>
                </a:solidFill>
                <a:latin typeface="Verdana"/>
                <a:cs typeface="Verdana"/>
              </a:rPr>
              <a:t>control </a:t>
            </a:r>
            <a:r>
              <a:rPr dirty="0" sz="2000" spc="-6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ECE6E2"/>
                </a:solidFill>
                <a:latin typeface="Verdana"/>
                <a:cs typeface="Verdana"/>
              </a:rPr>
              <a:t>over</a:t>
            </a:r>
            <a:r>
              <a:rPr dirty="0" sz="2000" spc="7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ECE6E2"/>
                </a:solidFill>
                <a:latin typeface="Verdana"/>
                <a:cs typeface="Verdana"/>
              </a:rPr>
              <a:t>playlist's</a:t>
            </a:r>
            <a:r>
              <a:rPr dirty="0" sz="20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flow.</a:t>
            </a:r>
            <a:endParaRPr sz="2000">
              <a:latin typeface="Verdana"/>
              <a:cs typeface="Verdana"/>
            </a:endParaRPr>
          </a:p>
          <a:p>
            <a:pPr marL="316865" indent="-304800">
              <a:lnSpc>
                <a:spcPct val="100000"/>
              </a:lnSpc>
              <a:spcBef>
                <a:spcPts val="1670"/>
              </a:spcBef>
              <a:buAutoNum type="arabicPeriod" startAt="6"/>
              <a:tabLst>
                <a:tab pos="317500" algn="l"/>
              </a:tabLst>
            </a:pPr>
            <a:r>
              <a:rPr dirty="0" sz="2500" spc="-459">
                <a:solidFill>
                  <a:srgbClr val="FF4A3B"/>
                </a:solidFill>
                <a:latin typeface="Verdana"/>
                <a:cs typeface="Verdana"/>
              </a:rPr>
              <a:t>.</a:t>
            </a:r>
            <a:r>
              <a:rPr dirty="0" sz="2500" spc="-58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O</a:t>
            </a:r>
            <a:r>
              <a:rPr dirty="0" sz="2500" spc="275">
                <a:solidFill>
                  <a:srgbClr val="FF4A3B"/>
                </a:solidFill>
                <a:latin typeface="Verdana"/>
                <a:cs typeface="Verdana"/>
              </a:rPr>
              <a:t>FF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L</a:t>
            </a:r>
            <a:r>
              <a:rPr dirty="0" sz="2500" spc="-130">
                <a:solidFill>
                  <a:srgbClr val="FF4A3B"/>
                </a:solidFill>
                <a:latin typeface="Verdana"/>
                <a:cs typeface="Verdana"/>
              </a:rPr>
              <a:t>I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N</a:t>
            </a:r>
            <a:r>
              <a:rPr dirty="0" sz="2500" spc="-16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r>
              <a:rPr dirty="0" sz="2500" spc="405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2500" spc="235">
                <a:solidFill>
                  <a:srgbClr val="FF4A3B"/>
                </a:solidFill>
                <a:latin typeface="Verdana"/>
                <a:cs typeface="Verdana"/>
              </a:rPr>
              <a:t>L</a:t>
            </a:r>
            <a:r>
              <a:rPr dirty="0" sz="2500" spc="-130">
                <a:solidFill>
                  <a:srgbClr val="FF4A3B"/>
                </a:solidFill>
                <a:latin typeface="Verdana"/>
                <a:cs typeface="Verdana"/>
              </a:rPr>
              <a:t>I</a:t>
            </a:r>
            <a:r>
              <a:rPr dirty="0" sz="2500" spc="-5">
                <a:solidFill>
                  <a:srgbClr val="FF4A3B"/>
                </a:solidFill>
                <a:latin typeface="Verdana"/>
                <a:cs typeface="Verdana"/>
              </a:rPr>
              <a:t>S</a:t>
            </a:r>
            <a:r>
              <a:rPr dirty="0" sz="2500" spc="265">
                <a:solidFill>
                  <a:srgbClr val="FF4A3B"/>
                </a:solidFill>
                <a:latin typeface="Verdana"/>
                <a:cs typeface="Verdana"/>
              </a:rPr>
              <a:t>T</a:t>
            </a:r>
            <a:r>
              <a:rPr dirty="0" sz="2500" spc="135">
                <a:solidFill>
                  <a:srgbClr val="FF4A3B"/>
                </a:solidFill>
                <a:latin typeface="Verdana"/>
                <a:cs typeface="Verdana"/>
              </a:rPr>
              <a:t>E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N</a:t>
            </a:r>
            <a:r>
              <a:rPr dirty="0" sz="2500" spc="-130">
                <a:solidFill>
                  <a:srgbClr val="FF4A3B"/>
                </a:solidFill>
                <a:latin typeface="Verdana"/>
                <a:cs typeface="Verdana"/>
              </a:rPr>
              <a:t>I</a:t>
            </a:r>
            <a:r>
              <a:rPr dirty="0" sz="2500" spc="245">
                <a:solidFill>
                  <a:srgbClr val="FF4A3B"/>
                </a:solidFill>
                <a:latin typeface="Verdana"/>
                <a:cs typeface="Verdana"/>
              </a:rPr>
              <a:t>N</a:t>
            </a:r>
            <a:r>
              <a:rPr dirty="0" sz="2500" spc="-204">
                <a:solidFill>
                  <a:srgbClr val="FF4A3B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000" spc="35">
                <a:solidFill>
                  <a:srgbClr val="ECE6E2"/>
                </a:solidFill>
                <a:latin typeface="Verdana"/>
                <a:cs typeface="Verdana"/>
              </a:rPr>
              <a:t>For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ECE6E2"/>
                </a:solidFill>
                <a:latin typeface="Verdana"/>
                <a:cs typeface="Verdana"/>
              </a:rPr>
              <a:t>premium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ECE6E2"/>
                </a:solidFill>
                <a:latin typeface="Verdana"/>
                <a:cs typeface="Verdana"/>
              </a:rPr>
              <a:t>users,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provide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option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ECE6E2"/>
                </a:solidFill>
                <a:latin typeface="Verdana"/>
                <a:cs typeface="Verdana"/>
              </a:rPr>
              <a:t>to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ECE6E2"/>
                </a:solidFill>
                <a:latin typeface="Verdana"/>
                <a:cs typeface="Verdana"/>
              </a:rPr>
              <a:t>download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ECE6E2"/>
                </a:solidFill>
                <a:latin typeface="Verdana"/>
                <a:cs typeface="Verdana"/>
              </a:rPr>
              <a:t>songs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ECE6E2"/>
                </a:solidFill>
                <a:latin typeface="Verdana"/>
                <a:cs typeface="Verdana"/>
              </a:rPr>
              <a:t>for</a:t>
            </a:r>
            <a:r>
              <a:rPr dirty="0" sz="20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ECE6E2"/>
                </a:solidFill>
                <a:latin typeface="Verdana"/>
                <a:cs typeface="Verdana"/>
              </a:rPr>
              <a:t>offline</a:t>
            </a:r>
            <a:r>
              <a:rPr dirty="0" sz="2000" spc="9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ECE6E2"/>
                </a:solidFill>
                <a:latin typeface="Verdana"/>
                <a:cs typeface="Verdana"/>
              </a:rPr>
              <a:t>listening.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T</a:t>
            </a:r>
            <a:r>
              <a:rPr dirty="0" spc="145"/>
              <a:t>E</a:t>
            </a:r>
            <a:r>
              <a:rPr dirty="0" spc="459"/>
              <a:t>C</a:t>
            </a:r>
            <a:r>
              <a:rPr dirty="0" spc="555"/>
              <a:t>H</a:t>
            </a:r>
            <a:r>
              <a:rPr dirty="0" spc="825"/>
              <a:t>N</a:t>
            </a:r>
            <a:r>
              <a:rPr dirty="0" spc="880"/>
              <a:t>O</a:t>
            </a:r>
            <a:r>
              <a:rPr dirty="0" spc="-220"/>
              <a:t>L</a:t>
            </a:r>
            <a:r>
              <a:rPr dirty="0" spc="880"/>
              <a:t>OG</a:t>
            </a:r>
            <a:r>
              <a:rPr dirty="0" spc="-60"/>
              <a:t>Y</a:t>
            </a:r>
            <a:r>
              <a:rPr dirty="0" spc="-1205"/>
              <a:t> </a:t>
            </a:r>
            <a:r>
              <a:rPr dirty="0" spc="325"/>
              <a:t>S</a:t>
            </a:r>
            <a:r>
              <a:rPr dirty="0" spc="5"/>
              <a:t>T</a:t>
            </a:r>
            <a:r>
              <a:rPr dirty="0" spc="400"/>
              <a:t>A</a:t>
            </a:r>
            <a:r>
              <a:rPr dirty="0" spc="459"/>
              <a:t>C</a:t>
            </a:r>
            <a:r>
              <a:rPr dirty="0" spc="505"/>
              <a:t>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3545" y="0"/>
            <a:ext cx="5944454" cy="10286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32441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14286" y="3204735"/>
            <a:ext cx="3659504" cy="244348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3300" spc="254">
                <a:solidFill>
                  <a:srgbClr val="FF4A3B"/>
                </a:solidFill>
                <a:latin typeface="Verdana"/>
                <a:cs typeface="Verdana"/>
              </a:rPr>
              <a:t>FRONT</a:t>
            </a:r>
            <a:r>
              <a:rPr dirty="0" sz="3300" spc="490">
                <a:solidFill>
                  <a:srgbClr val="FF4A3B"/>
                </a:solidFill>
                <a:latin typeface="Verdana"/>
                <a:cs typeface="Verdana"/>
              </a:rPr>
              <a:t> </a:t>
            </a:r>
            <a:r>
              <a:rPr dirty="0" sz="3300" spc="110">
                <a:solidFill>
                  <a:srgbClr val="FF4A3B"/>
                </a:solidFill>
                <a:latin typeface="Verdana"/>
                <a:cs typeface="Verdana"/>
              </a:rPr>
              <a:t>END</a:t>
            </a:r>
            <a:endParaRPr sz="33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2900" spc="65">
                <a:solidFill>
                  <a:srgbClr val="ECE6E2"/>
                </a:solidFill>
                <a:latin typeface="Verdana"/>
                <a:cs typeface="Verdana"/>
              </a:rPr>
              <a:t>HTML</a:t>
            </a:r>
            <a:r>
              <a:rPr dirty="0" sz="29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900" spc="-170">
                <a:solidFill>
                  <a:srgbClr val="ECE6E2"/>
                </a:solidFill>
                <a:latin typeface="Verdana"/>
                <a:cs typeface="Verdana"/>
              </a:rPr>
              <a:t>CSS</a:t>
            </a:r>
            <a:r>
              <a:rPr dirty="0" sz="2900" spc="8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ECE6E2"/>
                </a:solidFill>
                <a:latin typeface="Verdana"/>
                <a:cs typeface="Verdana"/>
              </a:rPr>
              <a:t>React.Js</a:t>
            </a:r>
            <a:endParaRPr sz="2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355"/>
              </a:spcBef>
            </a:pPr>
            <a:r>
              <a:rPr dirty="0" sz="3300" spc="210">
                <a:solidFill>
                  <a:srgbClr val="FF4A3B"/>
                </a:solidFill>
                <a:latin typeface="Verdana"/>
                <a:cs typeface="Verdana"/>
              </a:rPr>
              <a:t>BACKEND</a:t>
            </a:r>
            <a:endParaRPr sz="33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2900" spc="5">
                <a:solidFill>
                  <a:srgbClr val="ECE6E2"/>
                </a:solidFill>
                <a:latin typeface="Verdana"/>
                <a:cs typeface="Verdana"/>
              </a:rPr>
              <a:t>Express.Js</a:t>
            </a:r>
            <a:r>
              <a:rPr dirty="0" sz="2900" spc="8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900" spc="20">
                <a:solidFill>
                  <a:srgbClr val="ECE6E2"/>
                </a:solidFill>
                <a:latin typeface="Verdana"/>
                <a:cs typeface="Verdana"/>
              </a:rPr>
              <a:t>MySQL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29550"/>
            <a:ext cx="18287999" cy="2457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2460" y="517556"/>
            <a:ext cx="470281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7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1938637"/>
            <a:ext cx="16236315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4600"/>
              </a:lnSpc>
              <a:spcBef>
                <a:spcPts val="100"/>
              </a:spcBef>
            </a:pPr>
            <a:r>
              <a:rPr dirty="0" sz="2600" spc="-220">
                <a:solidFill>
                  <a:srgbClr val="ECE6E2"/>
                </a:solidFill>
                <a:latin typeface="Verdana"/>
                <a:cs typeface="Verdana"/>
              </a:rPr>
              <a:t>In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conclusion,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our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online </a:t>
            </a:r>
            <a:r>
              <a:rPr dirty="0" sz="2600" spc="-5">
                <a:solidFill>
                  <a:srgbClr val="ECE6E2"/>
                </a:solidFill>
                <a:latin typeface="Verdana"/>
                <a:cs typeface="Verdana"/>
              </a:rPr>
              <a:t>music 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system </a:t>
            </a:r>
            <a:r>
              <a:rPr dirty="0" sz="2600" spc="60">
                <a:solidFill>
                  <a:srgbClr val="ECE6E2"/>
                </a:solidFill>
                <a:latin typeface="Verdana"/>
                <a:cs typeface="Verdana"/>
              </a:rPr>
              <a:t>application </a:t>
            </a:r>
            <a:r>
              <a:rPr dirty="0" sz="2600" spc="25">
                <a:solidFill>
                  <a:srgbClr val="ECE6E2"/>
                </a:solidFill>
                <a:latin typeface="Verdana"/>
                <a:cs typeface="Verdana"/>
              </a:rPr>
              <a:t>represents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a </a:t>
            </a:r>
            <a:r>
              <a:rPr dirty="0" sz="2600" spc="60">
                <a:solidFill>
                  <a:srgbClr val="ECE6E2"/>
                </a:solidFill>
                <a:latin typeface="Verdana"/>
                <a:cs typeface="Verdana"/>
              </a:rPr>
              <a:t>gateway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to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a </a:t>
            </a:r>
            <a:r>
              <a:rPr dirty="0" sz="2600" spc="25">
                <a:solidFill>
                  <a:srgbClr val="ECE6E2"/>
                </a:solidFill>
                <a:latin typeface="Verdana"/>
                <a:cs typeface="Verdana"/>
              </a:rPr>
              <a:t>world </a:t>
            </a:r>
            <a:r>
              <a:rPr dirty="0" sz="2600" spc="60">
                <a:solidFill>
                  <a:srgbClr val="ECE6E2"/>
                </a:solidFill>
                <a:latin typeface="Verdana"/>
                <a:cs typeface="Verdana"/>
              </a:rPr>
              <a:t>of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melody, </a:t>
            </a:r>
            <a:r>
              <a:rPr dirty="0" sz="2600" spc="-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creativity,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and</a:t>
            </a:r>
            <a:r>
              <a:rPr dirty="0" sz="2600" spc="4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ECE6E2"/>
                </a:solidFill>
                <a:latin typeface="Verdana"/>
                <a:cs typeface="Verdana"/>
              </a:rPr>
              <a:t>community.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ECE6E2"/>
                </a:solidFill>
                <a:latin typeface="Verdana"/>
                <a:cs typeface="Verdana"/>
              </a:rPr>
              <a:t>With</a:t>
            </a:r>
            <a:r>
              <a:rPr dirty="0" sz="2600" spc="-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a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ECE6E2"/>
                </a:solidFill>
                <a:latin typeface="Verdana"/>
                <a:cs typeface="Verdana"/>
              </a:rPr>
              <a:t>user-friendly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ECE6E2"/>
                </a:solidFill>
                <a:latin typeface="Verdana"/>
                <a:cs typeface="Verdana"/>
              </a:rPr>
              <a:t>interface</a:t>
            </a:r>
            <a:r>
              <a:rPr dirty="0" sz="2600" spc="5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and</a:t>
            </a:r>
            <a:r>
              <a:rPr dirty="0" sz="2600" spc="4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a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wealth</a:t>
            </a:r>
            <a:r>
              <a:rPr dirty="0" sz="2600" spc="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ECE6E2"/>
                </a:solidFill>
                <a:latin typeface="Verdana"/>
                <a:cs typeface="Verdana"/>
              </a:rPr>
              <a:t>of  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features, 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our 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ECE6E2"/>
                </a:solidFill>
                <a:latin typeface="Verdana"/>
                <a:cs typeface="Verdana"/>
              </a:rPr>
              <a:t>platform </a:t>
            </a:r>
            <a:r>
              <a:rPr dirty="0" sz="2600" spc="30">
                <a:solidFill>
                  <a:srgbClr val="ECE6E2"/>
                </a:solidFill>
                <a:latin typeface="Verdana"/>
                <a:cs typeface="Verdana"/>
              </a:rPr>
              <a:t>provides 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an </a:t>
            </a:r>
            <a:r>
              <a:rPr dirty="0" sz="2600" spc="-5">
                <a:solidFill>
                  <a:srgbClr val="ECE6E2"/>
                </a:solidFill>
                <a:latin typeface="Verdana"/>
                <a:cs typeface="Verdana"/>
              </a:rPr>
              <a:t>immersive 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and </a:t>
            </a:r>
            <a:r>
              <a:rPr dirty="0" sz="2600" spc="45">
                <a:solidFill>
                  <a:srgbClr val="ECE6E2"/>
                </a:solidFill>
                <a:latin typeface="Verdana"/>
                <a:cs typeface="Verdana"/>
              </a:rPr>
              <a:t>personalized </a:t>
            </a:r>
            <a:r>
              <a:rPr dirty="0" sz="2600" spc="-5">
                <a:solidFill>
                  <a:srgbClr val="ECE6E2"/>
                </a:solidFill>
                <a:latin typeface="Verdana"/>
                <a:cs typeface="Verdana"/>
              </a:rPr>
              <a:t>music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experience. 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From </a:t>
            </a:r>
            <a:r>
              <a:rPr dirty="0" sz="2600" spc="-35">
                <a:solidFill>
                  <a:srgbClr val="ECE6E2"/>
                </a:solidFill>
                <a:latin typeface="Verdana"/>
                <a:cs typeface="Verdana"/>
              </a:rPr>
              <a:t>the </a:t>
            </a:r>
            <a:r>
              <a:rPr dirty="0" sz="2600" spc="20">
                <a:solidFill>
                  <a:srgbClr val="ECE6E2"/>
                </a:solidFill>
                <a:latin typeface="Verdana"/>
                <a:cs typeface="Verdana"/>
              </a:rPr>
              <a:t>Home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Page, </a:t>
            </a:r>
            <a:r>
              <a:rPr dirty="0" sz="2600" spc="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where users </a:t>
            </a:r>
            <a:r>
              <a:rPr dirty="0" sz="2600" spc="50">
                <a:solidFill>
                  <a:srgbClr val="ECE6E2"/>
                </a:solidFill>
                <a:latin typeface="Verdana"/>
                <a:cs typeface="Verdana"/>
              </a:rPr>
              <a:t>can 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discover </a:t>
            </a:r>
            <a:r>
              <a:rPr dirty="0" sz="2600" spc="-40">
                <a:solidFill>
                  <a:srgbClr val="ECE6E2"/>
                </a:solidFill>
                <a:latin typeface="Verdana"/>
                <a:cs typeface="Verdana"/>
              </a:rPr>
              <a:t>new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favorites,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to </a:t>
            </a:r>
            <a:r>
              <a:rPr dirty="0" sz="2600" spc="-35">
                <a:solidFill>
                  <a:srgbClr val="ECE6E2"/>
                </a:solidFill>
                <a:latin typeface="Verdana"/>
                <a:cs typeface="Verdana"/>
              </a:rPr>
              <a:t>the </a:t>
            </a:r>
            <a:r>
              <a:rPr dirty="0" sz="2600" spc="40">
                <a:solidFill>
                  <a:srgbClr val="ECE6E2"/>
                </a:solidFill>
                <a:latin typeface="Verdana"/>
                <a:cs typeface="Verdana"/>
              </a:rPr>
              <a:t>Playlist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Page, </a:t>
            </a:r>
            <a:r>
              <a:rPr dirty="0" sz="2600" spc="65">
                <a:solidFill>
                  <a:srgbClr val="ECE6E2"/>
                </a:solidFill>
                <a:latin typeface="Verdana"/>
                <a:cs typeface="Verdana"/>
              </a:rPr>
              <a:t>offering </a:t>
            </a:r>
            <a:r>
              <a:rPr dirty="0" sz="2600" spc="40">
                <a:solidFill>
                  <a:srgbClr val="ECE6E2"/>
                </a:solidFill>
                <a:latin typeface="Verdana"/>
                <a:cs typeface="Verdana"/>
              </a:rPr>
              <a:t>complete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customization, </a:t>
            </a:r>
            <a:r>
              <a:rPr dirty="0" sz="2600" spc="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and</a:t>
            </a:r>
            <a:r>
              <a:rPr dirty="0" sz="2600" spc="3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Song</a:t>
            </a:r>
            <a:r>
              <a:rPr dirty="0" sz="2600" spc="3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ECE6E2"/>
                </a:solidFill>
                <a:latin typeface="Verdana"/>
                <a:cs typeface="Verdana"/>
              </a:rPr>
              <a:t>Playback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Page,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where</a:t>
            </a:r>
            <a:r>
              <a:rPr dirty="0" sz="2600" spc="3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users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ECE6E2"/>
                </a:solidFill>
                <a:latin typeface="Verdana"/>
                <a:cs typeface="Verdana"/>
              </a:rPr>
              <a:t>can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enjoy</a:t>
            </a:r>
            <a:r>
              <a:rPr dirty="0" sz="2600" spc="3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ECE6E2"/>
                </a:solidFill>
                <a:latin typeface="Verdana"/>
                <a:cs typeface="Verdana"/>
              </a:rPr>
              <a:t>music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at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ECE6E2"/>
                </a:solidFill>
                <a:latin typeface="Verdana"/>
                <a:cs typeface="Verdana"/>
              </a:rPr>
              <a:t>their</a:t>
            </a:r>
            <a:r>
              <a:rPr dirty="0" sz="2600" spc="3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fingertips,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our</a:t>
            </a:r>
            <a:r>
              <a:rPr dirty="0" sz="2600" spc="31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ECE6E2"/>
                </a:solidFill>
                <a:latin typeface="Verdana"/>
                <a:cs typeface="Verdana"/>
              </a:rPr>
              <a:t>application </a:t>
            </a:r>
            <a:r>
              <a:rPr dirty="0" sz="2600" spc="-90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ECE6E2"/>
                </a:solidFill>
                <a:latin typeface="Verdana"/>
                <a:cs typeface="Verdana"/>
              </a:rPr>
              <a:t>is </a:t>
            </a:r>
            <a:r>
              <a:rPr dirty="0" sz="2600" spc="40">
                <a:solidFill>
                  <a:srgbClr val="ECE6E2"/>
                </a:solidFill>
                <a:latin typeface="Verdana"/>
                <a:cs typeface="Verdana"/>
              </a:rPr>
              <a:t>designed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to </a:t>
            </a:r>
            <a:r>
              <a:rPr dirty="0" sz="2600" spc="50">
                <a:solidFill>
                  <a:srgbClr val="ECE6E2"/>
                </a:solidFill>
                <a:latin typeface="Verdana"/>
                <a:cs typeface="Verdana"/>
              </a:rPr>
              <a:t>cater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to </a:t>
            </a:r>
            <a:r>
              <a:rPr dirty="0" sz="2600" spc="15">
                <a:solidFill>
                  <a:srgbClr val="ECE6E2"/>
                </a:solidFill>
                <a:latin typeface="Verdana"/>
                <a:cs typeface="Verdana"/>
              </a:rPr>
              <a:t>every </a:t>
            </a:r>
            <a:r>
              <a:rPr dirty="0" sz="2600" spc="50">
                <a:solidFill>
                  <a:srgbClr val="ECE6E2"/>
                </a:solidFill>
                <a:latin typeface="Verdana"/>
                <a:cs typeface="Verdana"/>
              </a:rPr>
              <a:t>aspect </a:t>
            </a:r>
            <a:r>
              <a:rPr dirty="0" sz="2600" spc="60">
                <a:solidFill>
                  <a:srgbClr val="ECE6E2"/>
                </a:solidFill>
                <a:latin typeface="Verdana"/>
                <a:cs typeface="Verdana"/>
              </a:rPr>
              <a:t>of </a:t>
            </a:r>
            <a:r>
              <a:rPr dirty="0" sz="2600" spc="20">
                <a:solidFill>
                  <a:srgbClr val="ECE6E2"/>
                </a:solidFill>
                <a:latin typeface="Verdana"/>
                <a:cs typeface="Verdana"/>
              </a:rPr>
              <a:t>your </a:t>
            </a:r>
            <a:r>
              <a:rPr dirty="0" sz="2600" spc="25">
                <a:solidFill>
                  <a:srgbClr val="ECE6E2"/>
                </a:solidFill>
                <a:latin typeface="Verdana"/>
                <a:cs typeface="Verdana"/>
              </a:rPr>
              <a:t>musical </a:t>
            </a:r>
            <a:r>
              <a:rPr dirty="0" sz="2600" spc="-35">
                <a:solidFill>
                  <a:srgbClr val="ECE6E2"/>
                </a:solidFill>
                <a:latin typeface="Verdana"/>
                <a:cs typeface="Verdana"/>
              </a:rPr>
              <a:t>journey. </a:t>
            </a:r>
            <a:r>
              <a:rPr dirty="0" sz="2600" spc="5">
                <a:solidFill>
                  <a:srgbClr val="ECE6E2"/>
                </a:solidFill>
                <a:latin typeface="Verdana"/>
                <a:cs typeface="Verdana"/>
              </a:rPr>
              <a:t>We're </a:t>
            </a:r>
            <a:r>
              <a:rPr dirty="0" sz="2600" spc="30">
                <a:solidFill>
                  <a:srgbClr val="ECE6E2"/>
                </a:solidFill>
                <a:latin typeface="Verdana"/>
                <a:cs typeface="Verdana"/>
              </a:rPr>
              <a:t>committed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to </a:t>
            </a:r>
            <a:r>
              <a:rPr dirty="0" sz="2600" spc="25">
                <a:solidFill>
                  <a:srgbClr val="ECE6E2"/>
                </a:solidFill>
                <a:latin typeface="Verdana"/>
                <a:cs typeface="Verdana"/>
              </a:rPr>
              <a:t>continuous </a:t>
            </a:r>
            <a:r>
              <a:rPr dirty="0" sz="2600" spc="3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ECE6E2"/>
                </a:solidFill>
                <a:latin typeface="Verdana"/>
                <a:cs typeface="Verdana"/>
              </a:rPr>
              <a:t>improvement, </a:t>
            </a:r>
            <a:r>
              <a:rPr dirty="0" sz="2600" spc="-45">
                <a:solidFill>
                  <a:srgbClr val="ECE6E2"/>
                </a:solidFill>
                <a:latin typeface="Verdana"/>
                <a:cs typeface="Verdana"/>
              </a:rPr>
              <a:t>with </a:t>
            </a:r>
            <a:r>
              <a:rPr dirty="0" sz="2600" spc="15">
                <a:solidFill>
                  <a:srgbClr val="ECE6E2"/>
                </a:solidFill>
                <a:latin typeface="Verdana"/>
                <a:cs typeface="Verdana"/>
              </a:rPr>
              <a:t>future </a:t>
            </a:r>
            <a:r>
              <a:rPr dirty="0" sz="2600" spc="25">
                <a:solidFill>
                  <a:srgbClr val="ECE6E2"/>
                </a:solidFill>
                <a:latin typeface="Verdana"/>
                <a:cs typeface="Verdana"/>
              </a:rPr>
              <a:t>enhancements </a:t>
            </a:r>
            <a:r>
              <a:rPr dirty="0" sz="2600" spc="-75">
                <a:solidFill>
                  <a:srgbClr val="ECE6E2"/>
                </a:solidFill>
                <a:latin typeface="Verdana"/>
                <a:cs typeface="Verdana"/>
              </a:rPr>
              <a:t>in </a:t>
            </a:r>
            <a:r>
              <a:rPr dirty="0" sz="2600" spc="-70">
                <a:solidFill>
                  <a:srgbClr val="ECE6E2"/>
                </a:solidFill>
                <a:latin typeface="Verdana"/>
                <a:cs typeface="Verdana"/>
              </a:rPr>
              <a:t>mind, 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and </a:t>
            </a:r>
            <a:r>
              <a:rPr dirty="0" sz="2600" spc="-15">
                <a:solidFill>
                  <a:srgbClr val="ECE6E2"/>
                </a:solidFill>
                <a:latin typeface="Verdana"/>
                <a:cs typeface="Verdana"/>
              </a:rPr>
              <a:t>we're </a:t>
            </a:r>
            <a:r>
              <a:rPr dirty="0" sz="2600" spc="10">
                <a:solidFill>
                  <a:srgbClr val="ECE6E2"/>
                </a:solidFill>
                <a:latin typeface="Verdana"/>
                <a:cs typeface="Verdana"/>
              </a:rPr>
              <a:t>excited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to </a:t>
            </a:r>
            <a:r>
              <a:rPr dirty="0" sz="2600" spc="-5">
                <a:solidFill>
                  <a:srgbClr val="ECE6E2"/>
                </a:solidFill>
                <a:latin typeface="Verdana"/>
                <a:cs typeface="Verdana"/>
              </a:rPr>
              <a:t>be </a:t>
            </a:r>
            <a:r>
              <a:rPr dirty="0" sz="2600" spc="20">
                <a:solidFill>
                  <a:srgbClr val="ECE6E2"/>
                </a:solidFill>
                <a:latin typeface="Verdana"/>
                <a:cs typeface="Verdana"/>
              </a:rPr>
              <a:t>your </a:t>
            </a:r>
            <a:r>
              <a:rPr dirty="0" sz="2600" spc="55">
                <a:solidFill>
                  <a:srgbClr val="ECE6E2"/>
                </a:solidFill>
                <a:latin typeface="Verdana"/>
                <a:cs typeface="Verdana"/>
              </a:rPr>
              <a:t>companion </a:t>
            </a:r>
            <a:r>
              <a:rPr dirty="0" sz="2600" spc="-75">
                <a:solidFill>
                  <a:srgbClr val="ECE6E2"/>
                </a:solidFill>
                <a:latin typeface="Verdana"/>
                <a:cs typeface="Verdana"/>
              </a:rPr>
              <a:t>in </a:t>
            </a:r>
            <a:r>
              <a:rPr dirty="0" sz="2600" spc="-7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ECE6E2"/>
                </a:solidFill>
                <a:latin typeface="Verdana"/>
                <a:cs typeface="Verdana"/>
              </a:rPr>
              <a:t>exploring</a:t>
            </a:r>
            <a:r>
              <a:rPr dirty="0" sz="2600" spc="10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ECE6E2"/>
                </a:solidFill>
                <a:latin typeface="Verdana"/>
                <a:cs typeface="Verdana"/>
              </a:rPr>
              <a:t>the</a:t>
            </a:r>
            <a:r>
              <a:rPr dirty="0" sz="2600" spc="1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ECE6E2"/>
                </a:solidFill>
                <a:latin typeface="Verdana"/>
                <a:cs typeface="Verdana"/>
              </a:rPr>
              <a:t>harmonious</a:t>
            </a:r>
            <a:r>
              <a:rPr dirty="0" sz="2600" spc="10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ECE6E2"/>
                </a:solidFill>
                <a:latin typeface="Verdana"/>
                <a:cs typeface="Verdana"/>
              </a:rPr>
              <a:t>world</a:t>
            </a:r>
            <a:r>
              <a:rPr dirty="0" sz="2600" spc="1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ECE6E2"/>
                </a:solidFill>
                <a:latin typeface="Verdana"/>
                <a:cs typeface="Verdana"/>
              </a:rPr>
              <a:t>of</a:t>
            </a:r>
            <a:r>
              <a:rPr dirty="0" sz="2600" spc="1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60">
                <a:solidFill>
                  <a:srgbClr val="ECE6E2"/>
                </a:solidFill>
                <a:latin typeface="Verdana"/>
                <a:cs typeface="Verdana"/>
              </a:rPr>
              <a:t>music.</a:t>
            </a:r>
            <a:r>
              <a:rPr dirty="0" sz="2600" spc="10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ECE6E2"/>
                </a:solidFill>
                <a:latin typeface="Verdana"/>
                <a:cs typeface="Verdana"/>
              </a:rPr>
              <a:t>Thank</a:t>
            </a:r>
            <a:r>
              <a:rPr dirty="0" sz="2600" spc="1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ECE6E2"/>
                </a:solidFill>
                <a:latin typeface="Verdana"/>
                <a:cs typeface="Verdana"/>
              </a:rPr>
              <a:t>you</a:t>
            </a:r>
            <a:r>
              <a:rPr dirty="0" sz="2600" spc="10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ECE6E2"/>
                </a:solidFill>
                <a:latin typeface="Verdana"/>
                <a:cs typeface="Verdana"/>
              </a:rPr>
              <a:t>for</a:t>
            </a:r>
            <a:r>
              <a:rPr dirty="0" sz="2600" spc="1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ECE6E2"/>
                </a:solidFill>
                <a:latin typeface="Verdana"/>
                <a:cs typeface="Verdana"/>
              </a:rPr>
              <a:t>joining</a:t>
            </a:r>
            <a:r>
              <a:rPr dirty="0" sz="2600" spc="1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ECE6E2"/>
                </a:solidFill>
                <a:latin typeface="Verdana"/>
                <a:cs typeface="Verdana"/>
              </a:rPr>
              <a:t>us</a:t>
            </a:r>
            <a:r>
              <a:rPr dirty="0" sz="2600" spc="10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ECE6E2"/>
                </a:solidFill>
                <a:latin typeface="Verdana"/>
                <a:cs typeface="Verdana"/>
              </a:rPr>
              <a:t>on</a:t>
            </a:r>
            <a:r>
              <a:rPr dirty="0" sz="2600" spc="1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ECE6E2"/>
                </a:solidFill>
                <a:latin typeface="Verdana"/>
                <a:cs typeface="Verdana"/>
              </a:rPr>
              <a:t>this</a:t>
            </a:r>
            <a:r>
              <a:rPr dirty="0" sz="2600" spc="110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ECE6E2"/>
                </a:solidFill>
                <a:latin typeface="Verdana"/>
                <a:cs typeface="Verdana"/>
              </a:rPr>
              <a:t>incredible</a:t>
            </a:r>
            <a:r>
              <a:rPr dirty="0" sz="2600" spc="10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ECE6E2"/>
                </a:solidFill>
                <a:latin typeface="Verdana"/>
                <a:cs typeface="Verdana"/>
              </a:rPr>
              <a:t>journey.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50079" y="0"/>
            <a:ext cx="2237921" cy="75367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408134"/>
            <a:ext cx="2871456" cy="7878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87711"/>
            <a:ext cx="32442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" b="1">
                <a:solidFill>
                  <a:srgbClr val="ECE6E2"/>
                </a:solidFill>
                <a:latin typeface="Tahoma"/>
                <a:cs typeface="Tahoma"/>
              </a:rPr>
              <a:t>FINAL</a:t>
            </a:r>
            <a:r>
              <a:rPr dirty="0" sz="3400" spc="35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3400" spc="40" b="1">
                <a:solidFill>
                  <a:srgbClr val="ECE6E2"/>
                </a:solidFill>
                <a:latin typeface="Tahoma"/>
                <a:cs typeface="Tahoma"/>
              </a:rPr>
              <a:t>WORDS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1542" y="979837"/>
            <a:ext cx="5474335" cy="61321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200"/>
              </a:spcBef>
            </a:pPr>
            <a:r>
              <a:rPr dirty="0" sz="5500" spc="-180" b="1">
                <a:solidFill>
                  <a:srgbClr val="ECE6E2"/>
                </a:solidFill>
                <a:latin typeface="Tahoma"/>
                <a:cs typeface="Tahoma"/>
              </a:rPr>
              <a:t>Music</a:t>
            </a:r>
            <a:r>
              <a:rPr dirty="0" sz="5500" spc="13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220" b="1">
                <a:solidFill>
                  <a:srgbClr val="ECE6E2"/>
                </a:solidFill>
                <a:latin typeface="Tahoma"/>
                <a:cs typeface="Tahoma"/>
              </a:rPr>
              <a:t>is</a:t>
            </a:r>
            <a:r>
              <a:rPr dirty="0" sz="5500" spc="14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70" b="1">
                <a:solidFill>
                  <a:srgbClr val="ECE6E2"/>
                </a:solidFill>
                <a:latin typeface="Tahoma"/>
                <a:cs typeface="Tahoma"/>
              </a:rPr>
              <a:t>the </a:t>
            </a:r>
            <a:r>
              <a:rPr dirty="0" sz="5500" spc="-6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20" b="1">
                <a:solidFill>
                  <a:srgbClr val="ECE6E2"/>
                </a:solidFill>
                <a:latin typeface="Tahoma"/>
                <a:cs typeface="Tahoma"/>
              </a:rPr>
              <a:t>movement</a:t>
            </a:r>
            <a:r>
              <a:rPr dirty="0" sz="5500" spc="12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135" b="1">
                <a:solidFill>
                  <a:srgbClr val="ECE6E2"/>
                </a:solidFill>
                <a:latin typeface="Tahoma"/>
                <a:cs typeface="Tahoma"/>
              </a:rPr>
              <a:t>of </a:t>
            </a:r>
            <a:r>
              <a:rPr dirty="0" sz="5500" spc="14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70" b="1">
                <a:solidFill>
                  <a:srgbClr val="ECE6E2"/>
                </a:solidFill>
                <a:latin typeface="Tahoma"/>
                <a:cs typeface="Tahoma"/>
              </a:rPr>
              <a:t>sound</a:t>
            </a:r>
            <a:r>
              <a:rPr dirty="0" sz="5500" spc="114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25" b="1">
                <a:solidFill>
                  <a:srgbClr val="ECE6E2"/>
                </a:solidFill>
                <a:latin typeface="Tahoma"/>
                <a:cs typeface="Tahoma"/>
              </a:rPr>
              <a:t>to</a:t>
            </a:r>
            <a:r>
              <a:rPr dirty="0" sz="5500" spc="12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20" b="1">
                <a:solidFill>
                  <a:srgbClr val="ECE6E2"/>
                </a:solidFill>
                <a:latin typeface="Tahoma"/>
                <a:cs typeface="Tahoma"/>
              </a:rPr>
              <a:t>reach </a:t>
            </a:r>
            <a:r>
              <a:rPr dirty="0" sz="5500" spc="2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70" b="1">
                <a:solidFill>
                  <a:srgbClr val="ECE6E2"/>
                </a:solidFill>
                <a:latin typeface="Tahoma"/>
                <a:cs typeface="Tahoma"/>
              </a:rPr>
              <a:t>the</a:t>
            </a:r>
            <a:r>
              <a:rPr dirty="0" sz="5500" spc="12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90" b="1">
                <a:solidFill>
                  <a:srgbClr val="ECE6E2"/>
                </a:solidFill>
                <a:latin typeface="Tahoma"/>
                <a:cs typeface="Tahoma"/>
              </a:rPr>
              <a:t>soul</a:t>
            </a:r>
            <a:r>
              <a:rPr dirty="0" sz="5500" spc="13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125" b="1">
                <a:solidFill>
                  <a:srgbClr val="ECE6E2"/>
                </a:solidFill>
                <a:latin typeface="Tahoma"/>
                <a:cs typeface="Tahoma"/>
              </a:rPr>
              <a:t>for </a:t>
            </a:r>
            <a:r>
              <a:rPr dirty="0" sz="5500" spc="-70" b="1">
                <a:solidFill>
                  <a:srgbClr val="ECE6E2"/>
                </a:solidFill>
                <a:latin typeface="Tahoma"/>
                <a:cs typeface="Tahoma"/>
              </a:rPr>
              <a:t>the </a:t>
            </a:r>
            <a:r>
              <a:rPr dirty="0" sz="5500" spc="-159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20" b="1">
                <a:solidFill>
                  <a:srgbClr val="ECE6E2"/>
                </a:solidFill>
                <a:latin typeface="Tahoma"/>
                <a:cs typeface="Tahoma"/>
              </a:rPr>
              <a:t>education</a:t>
            </a:r>
            <a:r>
              <a:rPr dirty="0" sz="5500" spc="12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135" b="1">
                <a:solidFill>
                  <a:srgbClr val="ECE6E2"/>
                </a:solidFill>
                <a:latin typeface="Tahoma"/>
                <a:cs typeface="Tahoma"/>
              </a:rPr>
              <a:t>of</a:t>
            </a:r>
            <a:r>
              <a:rPr dirty="0" sz="5500" spc="120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125" b="1">
                <a:solidFill>
                  <a:srgbClr val="ECE6E2"/>
                </a:solidFill>
                <a:latin typeface="Tahoma"/>
                <a:cs typeface="Tahoma"/>
              </a:rPr>
              <a:t>its </a:t>
            </a:r>
            <a:r>
              <a:rPr dirty="0" sz="5500" spc="-1595" b="1">
                <a:solidFill>
                  <a:srgbClr val="ECE6E2"/>
                </a:solidFill>
                <a:latin typeface="Tahoma"/>
                <a:cs typeface="Tahoma"/>
              </a:rPr>
              <a:t> </a:t>
            </a:r>
            <a:r>
              <a:rPr dirty="0" sz="5500" spc="-85" b="1">
                <a:solidFill>
                  <a:srgbClr val="ECE6E2"/>
                </a:solidFill>
                <a:latin typeface="Tahoma"/>
                <a:cs typeface="Tahoma"/>
              </a:rPr>
              <a:t>virtue.</a:t>
            </a:r>
            <a:endParaRPr sz="5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79"/>
              </a:spcBef>
            </a:pPr>
            <a:r>
              <a:rPr dirty="0" sz="3000" spc="225">
                <a:solidFill>
                  <a:srgbClr val="FF4A3B"/>
                </a:solidFill>
                <a:latin typeface="Verdana"/>
                <a:cs typeface="Verdana"/>
              </a:rPr>
              <a:t>PLATO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903484"/>
            <a:ext cx="8512810" cy="6383655"/>
            <a:chOff x="0" y="3903484"/>
            <a:chExt cx="8512810" cy="6383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925" y="3903484"/>
              <a:ext cx="8229599" cy="63835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87527"/>
              <a:ext cx="7412316" cy="45994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534017" y="9714045"/>
            <a:ext cx="1294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ECE6E2"/>
                </a:solidFill>
                <a:latin typeface="Verdana"/>
                <a:cs typeface="Verdana"/>
              </a:rPr>
              <a:t>AA</a:t>
            </a:r>
            <a:r>
              <a:rPr dirty="0" sz="1800" spc="-310">
                <a:solidFill>
                  <a:srgbClr val="ECE6E2"/>
                </a:solidFill>
                <a:latin typeface="Verdana"/>
                <a:cs typeface="Verdana"/>
              </a:rPr>
              <a:t>I</a:t>
            </a:r>
            <a:r>
              <a:rPr dirty="0" sz="1800" spc="14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1800" spc="-450">
                <a:solidFill>
                  <a:srgbClr val="ECE6E2"/>
                </a:solidFill>
                <a:latin typeface="Verdana"/>
                <a:cs typeface="Verdana"/>
              </a:rPr>
              <a:t>|</a:t>
            </a:r>
            <a:r>
              <a:rPr dirty="0" sz="1800" spc="14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ECE6E2"/>
                </a:solidFill>
                <a:latin typeface="Verdana"/>
                <a:cs typeface="Verdana"/>
              </a:rPr>
              <a:t>P</a:t>
            </a:r>
            <a:r>
              <a:rPr dirty="0" sz="1800" spc="60">
                <a:solidFill>
                  <a:srgbClr val="ECE6E2"/>
                </a:solidFill>
                <a:latin typeface="Verdana"/>
                <a:cs typeface="Verdana"/>
              </a:rPr>
              <a:t>r</a:t>
            </a:r>
            <a:r>
              <a:rPr dirty="0" sz="1800" spc="-25">
                <a:solidFill>
                  <a:srgbClr val="ECE6E2"/>
                </a:solidFill>
                <a:latin typeface="Verdana"/>
                <a:cs typeface="Verdana"/>
              </a:rPr>
              <a:t>o</a:t>
            </a:r>
            <a:r>
              <a:rPr dirty="0" sz="1800" spc="145">
                <a:solidFill>
                  <a:srgbClr val="ECE6E2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ECE6E2"/>
                </a:solidFill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82426" y="1068532"/>
            <a:ext cx="1367155" cy="943610"/>
          </a:xfrm>
          <a:custGeom>
            <a:avLst/>
            <a:gdLst/>
            <a:ahLst/>
            <a:cxnLst/>
            <a:rect l="l" t="t" r="r" b="b"/>
            <a:pathLst>
              <a:path w="1367154" h="943610">
                <a:moveTo>
                  <a:pt x="335084" y="943459"/>
                </a:moveTo>
                <a:lnTo>
                  <a:pt x="276873" y="939522"/>
                </a:lnTo>
                <a:lnTo>
                  <a:pt x="223444" y="927708"/>
                </a:lnTo>
                <a:lnTo>
                  <a:pt x="174793" y="908017"/>
                </a:lnTo>
                <a:lnTo>
                  <a:pt x="130918" y="880448"/>
                </a:lnTo>
                <a:lnTo>
                  <a:pt x="91816" y="844998"/>
                </a:lnTo>
                <a:lnTo>
                  <a:pt x="63767" y="810334"/>
                </a:lnTo>
                <a:lnTo>
                  <a:pt x="40815" y="771979"/>
                </a:lnTo>
                <a:lnTo>
                  <a:pt x="22961" y="729937"/>
                </a:lnTo>
                <a:lnTo>
                  <a:pt x="10205" y="684210"/>
                </a:lnTo>
                <a:lnTo>
                  <a:pt x="2551" y="634802"/>
                </a:lnTo>
                <a:lnTo>
                  <a:pt x="0" y="581715"/>
                </a:lnTo>
                <a:lnTo>
                  <a:pt x="1635" y="536023"/>
                </a:lnTo>
                <a:lnTo>
                  <a:pt x="6540" y="490078"/>
                </a:lnTo>
                <a:lnTo>
                  <a:pt x="14713" y="443879"/>
                </a:lnTo>
                <a:lnTo>
                  <a:pt x="26153" y="397426"/>
                </a:lnTo>
                <a:lnTo>
                  <a:pt x="41764" y="351702"/>
                </a:lnTo>
                <a:lnTo>
                  <a:pt x="62493" y="307637"/>
                </a:lnTo>
                <a:lnTo>
                  <a:pt x="88341" y="265242"/>
                </a:lnTo>
                <a:lnTo>
                  <a:pt x="119309" y="224524"/>
                </a:lnTo>
                <a:lnTo>
                  <a:pt x="147989" y="193413"/>
                </a:lnTo>
                <a:lnTo>
                  <a:pt x="180416" y="163852"/>
                </a:lnTo>
                <a:lnTo>
                  <a:pt x="216594" y="135846"/>
                </a:lnTo>
                <a:lnTo>
                  <a:pt x="256529" y="109399"/>
                </a:lnTo>
                <a:lnTo>
                  <a:pt x="300222" y="84516"/>
                </a:lnTo>
                <a:lnTo>
                  <a:pt x="339825" y="65393"/>
                </a:lnTo>
                <a:lnTo>
                  <a:pt x="382714" y="48286"/>
                </a:lnTo>
                <a:lnTo>
                  <a:pt x="428883" y="33194"/>
                </a:lnTo>
                <a:lnTo>
                  <a:pt x="478330" y="20116"/>
                </a:lnTo>
                <a:lnTo>
                  <a:pt x="531048" y="9051"/>
                </a:lnTo>
                <a:lnTo>
                  <a:pt x="587034" y="0"/>
                </a:lnTo>
                <a:lnTo>
                  <a:pt x="587034" y="218440"/>
                </a:lnTo>
                <a:lnTo>
                  <a:pt x="538699" y="221529"/>
                </a:lnTo>
                <a:lnTo>
                  <a:pt x="495569" y="228017"/>
                </a:lnTo>
                <a:lnTo>
                  <a:pt x="457632" y="237919"/>
                </a:lnTo>
                <a:lnTo>
                  <a:pt x="396306" y="268486"/>
                </a:lnTo>
                <a:lnTo>
                  <a:pt x="348718" y="315730"/>
                </a:lnTo>
                <a:lnTo>
                  <a:pt x="329698" y="345775"/>
                </a:lnTo>
                <a:lnTo>
                  <a:pt x="383546" y="348506"/>
                </a:lnTo>
                <a:lnTo>
                  <a:pt x="433594" y="356698"/>
                </a:lnTo>
                <a:lnTo>
                  <a:pt x="479842" y="370356"/>
                </a:lnTo>
                <a:lnTo>
                  <a:pt x="522285" y="389482"/>
                </a:lnTo>
                <a:lnTo>
                  <a:pt x="560921" y="414077"/>
                </a:lnTo>
                <a:lnTo>
                  <a:pt x="593966" y="444857"/>
                </a:lnTo>
                <a:lnTo>
                  <a:pt x="619667" y="482498"/>
                </a:lnTo>
                <a:lnTo>
                  <a:pt x="638024" y="526999"/>
                </a:lnTo>
                <a:lnTo>
                  <a:pt x="649039" y="578355"/>
                </a:lnTo>
                <a:lnTo>
                  <a:pt x="652711" y="636565"/>
                </a:lnTo>
                <a:lnTo>
                  <a:pt x="651457" y="665211"/>
                </a:lnTo>
                <a:lnTo>
                  <a:pt x="641412" y="721514"/>
                </a:lnTo>
                <a:lnTo>
                  <a:pt x="621212" y="775838"/>
                </a:lnTo>
                <a:lnTo>
                  <a:pt x="590360" y="824416"/>
                </a:lnTo>
                <a:lnTo>
                  <a:pt x="549060" y="866502"/>
                </a:lnTo>
                <a:lnTo>
                  <a:pt x="498803" y="901359"/>
                </a:lnTo>
                <a:lnTo>
                  <a:pt x="439839" y="928048"/>
                </a:lnTo>
                <a:lnTo>
                  <a:pt x="372185" y="941752"/>
                </a:lnTo>
                <a:lnTo>
                  <a:pt x="335084" y="943459"/>
                </a:lnTo>
                <a:close/>
              </a:path>
              <a:path w="1367154" h="943610">
                <a:moveTo>
                  <a:pt x="1048127" y="943514"/>
                </a:moveTo>
                <a:lnTo>
                  <a:pt x="990383" y="939574"/>
                </a:lnTo>
                <a:lnTo>
                  <a:pt x="937254" y="927754"/>
                </a:lnTo>
                <a:lnTo>
                  <a:pt x="888741" y="908057"/>
                </a:lnTo>
                <a:lnTo>
                  <a:pt x="844842" y="880485"/>
                </a:lnTo>
                <a:lnTo>
                  <a:pt x="805557" y="845039"/>
                </a:lnTo>
                <a:lnTo>
                  <a:pt x="777275" y="810352"/>
                </a:lnTo>
                <a:lnTo>
                  <a:pt x="754140" y="771980"/>
                </a:lnTo>
                <a:lnTo>
                  <a:pt x="736151" y="729925"/>
                </a:lnTo>
                <a:lnTo>
                  <a:pt x="723304" y="684186"/>
                </a:lnTo>
                <a:lnTo>
                  <a:pt x="715597" y="634765"/>
                </a:lnTo>
                <a:lnTo>
                  <a:pt x="713029" y="581661"/>
                </a:lnTo>
                <a:lnTo>
                  <a:pt x="714658" y="535968"/>
                </a:lnTo>
                <a:lnTo>
                  <a:pt x="719548" y="490024"/>
                </a:lnTo>
                <a:lnTo>
                  <a:pt x="727707" y="443825"/>
                </a:lnTo>
                <a:lnTo>
                  <a:pt x="739141" y="397371"/>
                </a:lnTo>
                <a:lnTo>
                  <a:pt x="754803" y="351630"/>
                </a:lnTo>
                <a:lnTo>
                  <a:pt x="775659" y="307567"/>
                </a:lnTo>
                <a:lnTo>
                  <a:pt x="801706" y="265182"/>
                </a:lnTo>
                <a:lnTo>
                  <a:pt x="832940" y="224470"/>
                </a:lnTo>
                <a:lnTo>
                  <a:pt x="861856" y="193359"/>
                </a:lnTo>
                <a:lnTo>
                  <a:pt x="894480" y="163798"/>
                </a:lnTo>
                <a:lnTo>
                  <a:pt x="930808" y="135792"/>
                </a:lnTo>
                <a:lnTo>
                  <a:pt x="970837" y="109345"/>
                </a:lnTo>
                <a:lnTo>
                  <a:pt x="1014564" y="84461"/>
                </a:lnTo>
                <a:lnTo>
                  <a:pt x="1054175" y="65361"/>
                </a:lnTo>
                <a:lnTo>
                  <a:pt x="1097063" y="48270"/>
                </a:lnTo>
                <a:lnTo>
                  <a:pt x="1143230" y="33187"/>
                </a:lnTo>
                <a:lnTo>
                  <a:pt x="1192678" y="20114"/>
                </a:lnTo>
                <a:lnTo>
                  <a:pt x="1245406" y="9051"/>
                </a:lnTo>
                <a:lnTo>
                  <a:pt x="1301416" y="0"/>
                </a:lnTo>
                <a:lnTo>
                  <a:pt x="1301416" y="218440"/>
                </a:lnTo>
                <a:lnTo>
                  <a:pt x="1253059" y="221529"/>
                </a:lnTo>
                <a:lnTo>
                  <a:pt x="1209917" y="228017"/>
                </a:lnTo>
                <a:lnTo>
                  <a:pt x="1171980" y="237919"/>
                </a:lnTo>
                <a:lnTo>
                  <a:pt x="1110599" y="268486"/>
                </a:lnTo>
                <a:lnTo>
                  <a:pt x="1062353" y="315747"/>
                </a:lnTo>
                <a:lnTo>
                  <a:pt x="1042754" y="345816"/>
                </a:lnTo>
                <a:lnTo>
                  <a:pt x="1097080" y="348547"/>
                </a:lnTo>
                <a:lnTo>
                  <a:pt x="1147496" y="356739"/>
                </a:lnTo>
                <a:lnTo>
                  <a:pt x="1194002" y="370394"/>
                </a:lnTo>
                <a:lnTo>
                  <a:pt x="1236596" y="389516"/>
                </a:lnTo>
                <a:lnTo>
                  <a:pt x="1275277" y="414105"/>
                </a:lnTo>
                <a:lnTo>
                  <a:pt x="1308328" y="444885"/>
                </a:lnTo>
                <a:lnTo>
                  <a:pt x="1334046" y="482527"/>
                </a:lnTo>
                <a:lnTo>
                  <a:pt x="1352424" y="527029"/>
                </a:lnTo>
                <a:lnTo>
                  <a:pt x="1363456" y="578389"/>
                </a:lnTo>
                <a:lnTo>
                  <a:pt x="1367135" y="636606"/>
                </a:lnTo>
                <a:lnTo>
                  <a:pt x="1365835" y="665250"/>
                </a:lnTo>
                <a:lnTo>
                  <a:pt x="1355444" y="721544"/>
                </a:lnTo>
                <a:lnTo>
                  <a:pt x="1334679" y="775866"/>
                </a:lnTo>
                <a:lnTo>
                  <a:pt x="1303824" y="824449"/>
                </a:lnTo>
                <a:lnTo>
                  <a:pt x="1263078" y="866543"/>
                </a:lnTo>
                <a:lnTo>
                  <a:pt x="1213175" y="901394"/>
                </a:lnTo>
                <a:lnTo>
                  <a:pt x="1154136" y="928086"/>
                </a:lnTo>
                <a:lnTo>
                  <a:pt x="1085801" y="941805"/>
                </a:lnTo>
                <a:lnTo>
                  <a:pt x="1048127" y="943514"/>
                </a:lnTo>
                <a:close/>
              </a:path>
            </a:pathLst>
          </a:custGeom>
          <a:solidFill>
            <a:srgbClr val="ECE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SK AKIBUZZAMAN JONY</dc:creator>
  <cp:keywords>DAFxgN-Jnlw,BAFxP-pG1DI</cp:keywords>
  <dc:title>Audios Audio Inc.</dc:title>
  <dcterms:created xsi:type="dcterms:W3CDTF">2023-10-17T09:57:04Z</dcterms:created>
  <dcterms:modified xsi:type="dcterms:W3CDTF">2023-10-17T09:57:04Z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2023-10-17T00:00:00Z</vt:filetime>
  </property>
</Properties>
</file>