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70AD4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9" autoAdjust="0"/>
    <p:restoredTop sz="94660"/>
  </p:normalViewPr>
  <p:slideViewPr>
    <p:cSldViewPr snapToGrid="0">
      <p:cViewPr>
        <p:scale>
          <a:sx n="100" d="100"/>
          <a:sy n="100" d="100"/>
        </p:scale>
        <p:origin x="-26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E148-49A9-4B21-8EBE-59045E4494D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7783-4DFC-47C5-A0E1-0668BCEE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6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E148-49A9-4B21-8EBE-59045E4494D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7783-4DFC-47C5-A0E1-0668BCEE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4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E148-49A9-4B21-8EBE-59045E4494D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7783-4DFC-47C5-A0E1-0668BCEE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E148-49A9-4B21-8EBE-59045E4494D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7783-4DFC-47C5-A0E1-0668BCEE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8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E148-49A9-4B21-8EBE-59045E4494D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7783-4DFC-47C5-A0E1-0668BCEE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6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E148-49A9-4B21-8EBE-59045E4494D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7783-4DFC-47C5-A0E1-0668BCEE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E148-49A9-4B21-8EBE-59045E4494D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7783-4DFC-47C5-A0E1-0668BCEE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5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E148-49A9-4B21-8EBE-59045E4494D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7783-4DFC-47C5-A0E1-0668BCEE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1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E148-49A9-4B21-8EBE-59045E4494D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7783-4DFC-47C5-A0E1-0668BCEE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2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E148-49A9-4B21-8EBE-59045E4494D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7783-4DFC-47C5-A0E1-0668BCEE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E148-49A9-4B21-8EBE-59045E4494D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7783-4DFC-47C5-A0E1-0668BCEE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3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E148-49A9-4B21-8EBE-59045E4494D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7783-4DFC-47C5-A0E1-0668BCEE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0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727477" y="1197433"/>
            <a:ext cx="3212757" cy="1964724"/>
          </a:xfrm>
          <a:prstGeom prst="roundRect">
            <a:avLst>
              <a:gd name="adj" fmla="val 4717"/>
            </a:avLst>
          </a:prstGeom>
          <a:solidFill>
            <a:schemeClr val="tx1">
              <a:lumMod val="85000"/>
              <a:lumOff val="15000"/>
            </a:schemeClr>
          </a:solidFill>
          <a:ln/>
          <a:scene3d>
            <a:camera prst="isometricOffAxis1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Subtask 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76089" y="1036988"/>
            <a:ext cx="3212757" cy="1964724"/>
          </a:xfrm>
          <a:prstGeom prst="roundRect">
            <a:avLst>
              <a:gd name="adj" fmla="val 4717"/>
            </a:avLst>
          </a:prstGeom>
          <a:solidFill>
            <a:schemeClr val="tx1">
              <a:lumMod val="85000"/>
              <a:lumOff val="15000"/>
            </a:schemeClr>
          </a:solidFill>
          <a:ln/>
          <a:scene3d>
            <a:camera prst="isometricOffAxis1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Subtask 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05277" y="650953"/>
            <a:ext cx="3212757" cy="1964724"/>
          </a:xfrm>
          <a:prstGeom prst="roundRect">
            <a:avLst>
              <a:gd name="adj" fmla="val 4717"/>
            </a:avLst>
          </a:prstGeom>
          <a:solidFill>
            <a:schemeClr val="tx1">
              <a:lumMod val="85000"/>
              <a:lumOff val="1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Summing Junction 8"/>
          <p:cNvSpPr/>
          <p:nvPr/>
        </p:nvSpPr>
        <p:spPr>
          <a:xfrm>
            <a:off x="5944742" y="1454967"/>
            <a:ext cx="141611" cy="141611"/>
          </a:xfrm>
          <a:prstGeom prst="flowChartSummingJunction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5760854" y="1582514"/>
            <a:ext cx="101600" cy="101600"/>
          </a:xfrm>
          <a:prstGeom prst="mathPlus">
            <a:avLst>
              <a:gd name="adj1" fmla="val 4342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860484">
            <a:off x="3972460" y="1878054"/>
            <a:ext cx="3678388" cy="390763"/>
          </a:xfrm>
          <a:prstGeom prst="arc">
            <a:avLst>
              <a:gd name="adj1" fmla="val 10971075"/>
              <a:gd name="adj2" fmla="val 21402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13658" y="876543"/>
            <a:ext cx="3212757" cy="1964724"/>
          </a:xfrm>
          <a:prstGeom prst="roundRect">
            <a:avLst>
              <a:gd name="adj" fmla="val 4717"/>
            </a:avLst>
          </a:prstGeom>
          <a:solidFill>
            <a:schemeClr val="tx1">
              <a:lumMod val="85000"/>
              <a:lumOff val="15000"/>
            </a:schemeClr>
          </a:solidFill>
          <a:ln/>
          <a:scene3d>
            <a:camera prst="isometricOffAxis1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Subtask 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22831" y="1181343"/>
            <a:ext cx="3212757" cy="1964724"/>
          </a:xfrm>
          <a:prstGeom prst="roundRect">
            <a:avLst>
              <a:gd name="adj" fmla="val 4717"/>
            </a:avLst>
          </a:prstGeom>
          <a:solidFill>
            <a:schemeClr val="tx1">
              <a:lumMod val="85000"/>
              <a:lumOff val="15000"/>
            </a:schemeClr>
          </a:solidFill>
          <a:ln/>
          <a:scene3d>
            <a:camera prst="isometricOffAxis2Lef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Subtask 2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570431" y="1028943"/>
            <a:ext cx="3212757" cy="1964724"/>
          </a:xfrm>
          <a:prstGeom prst="roundRect">
            <a:avLst>
              <a:gd name="adj" fmla="val 4717"/>
            </a:avLst>
          </a:prstGeom>
          <a:solidFill>
            <a:schemeClr val="tx1">
              <a:lumMod val="85000"/>
              <a:lumOff val="15000"/>
            </a:schemeClr>
          </a:solidFill>
          <a:ln/>
          <a:scene3d>
            <a:camera prst="isometricOffAxis2Lef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Subtask 2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418031" y="876543"/>
            <a:ext cx="3212757" cy="1964724"/>
          </a:xfrm>
          <a:prstGeom prst="roundRect">
            <a:avLst>
              <a:gd name="adj" fmla="val 4717"/>
            </a:avLst>
          </a:prstGeom>
          <a:solidFill>
            <a:schemeClr val="tx1">
              <a:lumMod val="85000"/>
              <a:lumOff val="15000"/>
            </a:schemeClr>
          </a:solidFill>
          <a:ln/>
          <a:scene3d>
            <a:camera prst="isometricOffAxis2Lef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Subtask 2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52238" y="650951"/>
            <a:ext cx="111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Main Task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7477" y="650951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Idea 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390862" y="1340244"/>
            <a:ext cx="7187777" cy="4395601"/>
          </a:xfrm>
          <a:prstGeom prst="roundRect">
            <a:avLst>
              <a:gd name="adj" fmla="val 4717"/>
            </a:avLst>
          </a:prstGeom>
          <a:solidFill>
            <a:schemeClr val="tx1">
              <a:lumMod val="85000"/>
              <a:lumOff val="1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867890" y="1816919"/>
            <a:ext cx="1836037" cy="1122807"/>
          </a:xfrm>
          <a:prstGeom prst="roundRect">
            <a:avLst>
              <a:gd name="adj" fmla="val 4717"/>
            </a:avLst>
          </a:prstGeom>
          <a:solidFill>
            <a:srgbClr val="00CC66">
              <a:alpha val="10196"/>
            </a:srgbClr>
          </a:solidFill>
          <a:ln>
            <a:solidFill>
              <a:srgbClr val="70AD47">
                <a:alpha val="20000"/>
              </a:srgb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Summing Junction 8"/>
          <p:cNvSpPr/>
          <p:nvPr/>
        </p:nvSpPr>
        <p:spPr>
          <a:xfrm>
            <a:off x="6162705" y="3107570"/>
            <a:ext cx="316821" cy="316821"/>
          </a:xfrm>
          <a:prstGeom prst="flowChartSummingJunction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5871097" y="3424391"/>
            <a:ext cx="227306" cy="227306"/>
          </a:xfrm>
          <a:prstGeom prst="mathPlus">
            <a:avLst>
              <a:gd name="adj1" fmla="val 4342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860484">
            <a:off x="1869993" y="4290689"/>
            <a:ext cx="8229516" cy="874239"/>
          </a:xfrm>
          <a:prstGeom prst="arc">
            <a:avLst>
              <a:gd name="adj1" fmla="val 10971075"/>
              <a:gd name="adj2" fmla="val 21402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33191" y="1340243"/>
            <a:ext cx="2503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Main Task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09874" y="1340243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Idea 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715490" y="1664519"/>
            <a:ext cx="1836037" cy="1122807"/>
          </a:xfrm>
          <a:prstGeom prst="roundRect">
            <a:avLst>
              <a:gd name="adj" fmla="val 4717"/>
            </a:avLst>
          </a:prstGeom>
          <a:solidFill>
            <a:srgbClr val="00CC66">
              <a:alpha val="20000"/>
            </a:srgbClr>
          </a:solidFill>
          <a:ln>
            <a:solidFill>
              <a:srgbClr val="70AD47">
                <a:alpha val="20000"/>
              </a:srgb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563090" y="1512119"/>
            <a:ext cx="1836037" cy="1122807"/>
          </a:xfrm>
          <a:prstGeom prst="roundRect">
            <a:avLst>
              <a:gd name="adj" fmla="val 4717"/>
            </a:avLst>
          </a:prstGeom>
          <a:solidFill>
            <a:schemeClr val="tx1">
              <a:lumMod val="85000"/>
              <a:lumOff val="15000"/>
              <a:alpha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89494" y="1512119"/>
            <a:ext cx="783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Subtask 1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Draper Laboratory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Park, Sabin</dc:creator>
  <cp:lastModifiedBy>Park, Sabin</cp:lastModifiedBy>
  <cp:revision>5</cp:revision>
  <dcterms:created xsi:type="dcterms:W3CDTF">2016-10-04T17:23:14Z</dcterms:created>
  <dcterms:modified xsi:type="dcterms:W3CDTF">2016-10-04T18:51:21Z</dcterms:modified>
</cp:coreProperties>
</file>