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62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3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2C9E9F-73D6-4028-A4A9-4E289ACE157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EC0F4A-C995-41D5-8EA2-C85EB118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926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9E9F-73D6-4028-A4A9-4E289ACE157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0F4A-C995-41D5-8EA2-C85EB118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0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2C9E9F-73D6-4028-A4A9-4E289ACE157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EC0F4A-C995-41D5-8EA2-C85EB118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9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9E9F-73D6-4028-A4A9-4E289ACE157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9EC0F4A-C995-41D5-8EA2-C85EB118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7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2C9E9F-73D6-4028-A4A9-4E289ACE157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EC0F4A-C995-41D5-8EA2-C85EB118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5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9E9F-73D6-4028-A4A9-4E289ACE157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0F4A-C995-41D5-8EA2-C85EB118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1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9E9F-73D6-4028-A4A9-4E289ACE157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0F4A-C995-41D5-8EA2-C85EB118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9E9F-73D6-4028-A4A9-4E289ACE157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0F4A-C995-41D5-8EA2-C85EB1186F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0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9E9F-73D6-4028-A4A9-4E289ACE157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0F4A-C995-41D5-8EA2-C85EB118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469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2C9E9F-73D6-4028-A4A9-4E289ACE157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EC0F4A-C995-41D5-8EA2-C85EB118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91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9E9F-73D6-4028-A4A9-4E289ACE157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0F4A-C995-41D5-8EA2-C85EB118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6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F2C9E9F-73D6-4028-A4A9-4E289ACE157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9EC0F4A-C995-41D5-8EA2-C85EB1186F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701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Potential Research Direction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Sabin Park</a:t>
            </a:r>
          </a:p>
          <a:p>
            <a:r>
              <a:rPr lang="en-US" dirty="0"/>
              <a:t>21 September 2016</a:t>
            </a:r>
          </a:p>
        </p:txBody>
      </p:sp>
    </p:spTree>
    <p:extLst>
      <p:ext uri="{BB962C8B-B14F-4D97-AF65-F5344CB8AC3E}">
        <p14:creationId xmlns:p14="http://schemas.microsoft.com/office/powerpoint/2010/main" val="31861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NEU, Smile Lab</a:t>
            </a:r>
          </a:p>
          <a:p>
            <a:pPr lvl="1"/>
            <a:r>
              <a:rPr lang="en-US" dirty="0" smtClean="0"/>
              <a:t>Machine learning and computer vision</a:t>
            </a:r>
          </a:p>
          <a:p>
            <a:r>
              <a:rPr lang="en-US" dirty="0" smtClean="0"/>
              <a:t>Draper</a:t>
            </a:r>
          </a:p>
          <a:p>
            <a:pPr lvl="1"/>
            <a:r>
              <a:rPr lang="en-US" dirty="0" smtClean="0"/>
              <a:t>User modeling with CHCI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Research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Exploring new ideas in human-centered computing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HCC…enhances human performance” (http://www.ee.columbia.edu/~ajaimes/Pubs/ajaimes_mm06.pdf)</a:t>
            </a:r>
          </a:p>
          <a:p>
            <a:pPr lvl="1"/>
            <a:r>
              <a:rPr lang="en-US" dirty="0" smtClean="0"/>
              <a:t>Emphasis </a:t>
            </a:r>
            <a:r>
              <a:rPr lang="en-US" dirty="0"/>
              <a:t>on making certain tasks </a:t>
            </a:r>
            <a:r>
              <a:rPr lang="en-US" dirty="0" smtClean="0"/>
              <a:t>more effective</a:t>
            </a:r>
          </a:p>
          <a:p>
            <a:pPr lvl="2"/>
            <a:r>
              <a:rPr lang="en-US" dirty="0" smtClean="0"/>
              <a:t>Accomplishing simple tasks in a safer manner</a:t>
            </a:r>
          </a:p>
          <a:p>
            <a:pPr lvl="2"/>
            <a:r>
              <a:rPr lang="en-US" dirty="0" smtClean="0"/>
              <a:t>Learning a new skill in a more efficient, intuitive way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Combine the user modeling aspects of CHCI with machine learning and computer vision principles</a:t>
            </a:r>
          </a:p>
        </p:txBody>
      </p:sp>
    </p:spTree>
    <p:extLst>
      <p:ext uri="{BB962C8B-B14F-4D97-AF65-F5344CB8AC3E}">
        <p14:creationId xmlns:p14="http://schemas.microsoft.com/office/powerpoint/2010/main" val="7510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tool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63192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/>
              <a:t>Computer vision-guided navigation system with AR</a:t>
            </a:r>
          </a:p>
          <a:p>
            <a:pPr lvl="1"/>
            <a:r>
              <a:rPr lang="en-US" dirty="0"/>
              <a:t>Headset display provides information about the environment around the user</a:t>
            </a:r>
          </a:p>
          <a:p>
            <a:pPr lvl="1"/>
            <a:r>
              <a:rPr lang="en-US" dirty="0"/>
              <a:t>Information: map, direction, heading, obstacles</a:t>
            </a:r>
          </a:p>
          <a:p>
            <a:pPr lvl="1"/>
            <a:r>
              <a:rPr lang="en-US" dirty="0"/>
              <a:t>Helps user keep attention on where they are going while still receiving necessary information to know their route</a:t>
            </a:r>
          </a:p>
          <a:p>
            <a:pPr marL="324000" lvl="1" indent="0">
              <a:buNone/>
            </a:pPr>
            <a:endParaRPr lang="en-US" dirty="0"/>
          </a:p>
          <a:p>
            <a:r>
              <a:rPr lang="en-US" dirty="0"/>
              <a:t>AR may provide feedback when obstacles are coming toward them</a:t>
            </a:r>
          </a:p>
          <a:p>
            <a:pPr lvl="1"/>
            <a:r>
              <a:rPr lang="en-US" dirty="0"/>
              <a:t>Blinking lights and sounds; similar to car parking sensors</a:t>
            </a:r>
          </a:p>
          <a:p>
            <a:pPr marL="324000" lvl="1" indent="0">
              <a:buNone/>
            </a:pPr>
            <a:endParaRPr lang="en-US" dirty="0"/>
          </a:p>
          <a:p>
            <a:r>
              <a:rPr lang="en-US" dirty="0"/>
              <a:t>Useful for bike commuters</a:t>
            </a:r>
          </a:p>
          <a:p>
            <a:pPr lvl="1"/>
            <a:r>
              <a:rPr lang="en-US" dirty="0"/>
              <a:t>Minimizes accidents caused by brief glances behind (rear traffic) or down (mounted GPS) by the user</a:t>
            </a:r>
          </a:p>
          <a:p>
            <a:endParaRPr lang="en-US" dirty="0"/>
          </a:p>
          <a:p>
            <a:r>
              <a:rPr lang="en-US" dirty="0"/>
              <a:t>Similar type of display may be useful for automobile operators when changing lanes, turning, etc.</a:t>
            </a:r>
          </a:p>
          <a:p>
            <a:endParaRPr lang="en-US" dirty="0"/>
          </a:p>
          <a:p>
            <a:r>
              <a:rPr lang="en-US" dirty="0"/>
              <a:t>End goal: a system that acts more like an extra pair of eyes to watch out for incoming traffic</a:t>
            </a:r>
          </a:p>
          <a:p>
            <a:pPr marL="3240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Machine-assisted flying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48917"/>
          </a:xfrm>
        </p:spPr>
        <p:txBody>
          <a:bodyPr anchor="t">
            <a:normAutofit fontScale="92500"/>
          </a:bodyPr>
          <a:lstStyle/>
          <a:p>
            <a:r>
              <a:rPr lang="en-US" dirty="0"/>
              <a:t>Interactive UI for teaching basic flying maneuvers (steep turns, takeoff, landing, patterns, etc.)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Integrate an adaptive and interactive UI with existing flight simulators</a:t>
            </a:r>
          </a:p>
          <a:p>
            <a:pPr lvl="1"/>
            <a:r>
              <a:rPr lang="en-US" dirty="0"/>
              <a:t>Provide visual, audial, and mechanical feedback while user attempts maneuvers</a:t>
            </a:r>
          </a:p>
          <a:p>
            <a:pPr marL="324000" lvl="1" indent="0">
              <a:buNone/>
            </a:pPr>
            <a:endParaRPr lang="en-US" dirty="0"/>
          </a:p>
          <a:p>
            <a:r>
              <a:rPr lang="en-US" dirty="0"/>
              <a:t>Compare different levels of feedback provided by the system to model the optimal balance between system interference and user independence</a:t>
            </a:r>
          </a:p>
          <a:p>
            <a:pPr lvl="1"/>
            <a:r>
              <a:rPr lang="en-US" dirty="0"/>
              <a:t>No interference, light interference, excessive interference</a:t>
            </a:r>
          </a:p>
          <a:p>
            <a:endParaRPr lang="en-US" dirty="0"/>
          </a:p>
          <a:p>
            <a:r>
              <a:rPr lang="en-US" dirty="0"/>
              <a:t>Use ML to process user inputs and provide optimal timing of computer feedback/instruction to correct </a:t>
            </a:r>
            <a:r>
              <a:rPr lang="en-US" dirty="0" smtClean="0"/>
              <a:t>maneuvers</a:t>
            </a:r>
          </a:p>
          <a:p>
            <a:endParaRPr lang="en-US" dirty="0"/>
          </a:p>
          <a:p>
            <a:r>
              <a:rPr lang="en-US" dirty="0" smtClean="0"/>
              <a:t>End goal: model how users learn a new skill given different learning environments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48904"/>
          </a:xfrm>
        </p:spPr>
        <p:txBody>
          <a:bodyPr anchor="t"/>
          <a:lstStyle/>
          <a:p>
            <a:r>
              <a:rPr lang="en-US" dirty="0" smtClean="0"/>
              <a:t>Eye-tracking </a:t>
            </a:r>
            <a:r>
              <a:rPr lang="en-US" dirty="0"/>
              <a:t>system to flip through and read </a:t>
            </a:r>
            <a:r>
              <a:rPr lang="en-US" dirty="0" smtClean="0"/>
              <a:t>e-books</a:t>
            </a:r>
          </a:p>
          <a:p>
            <a:pPr lvl="1"/>
            <a:r>
              <a:rPr lang="en-US" dirty="0" smtClean="0"/>
              <a:t>Model user’s reading patterns to find more efficient way of displaying text</a:t>
            </a:r>
            <a:endParaRPr lang="en-US" dirty="0"/>
          </a:p>
          <a:p>
            <a:pPr marL="324000" lvl="1" indent="0">
              <a:buNone/>
            </a:pPr>
            <a:endParaRPr lang="en-US" dirty="0" smtClean="0"/>
          </a:p>
          <a:p>
            <a:r>
              <a:rPr lang="en-US" dirty="0"/>
              <a:t>Finding novel ways to control multiple vehicles easily and intuitively (</a:t>
            </a:r>
            <a:r>
              <a:rPr lang="en-US" dirty="0" err="1"/>
              <a:t>ie</a:t>
            </a:r>
            <a:r>
              <a:rPr lang="en-US" dirty="0"/>
              <a:t>, F-35 pilot controlling follower drones)</a:t>
            </a:r>
          </a:p>
          <a:p>
            <a:pPr lvl="1"/>
            <a:r>
              <a:rPr lang="en-US" dirty="0"/>
              <a:t>Assume following vehicles are </a:t>
            </a:r>
            <a:r>
              <a:rPr lang="en-US" dirty="0" smtClean="0"/>
              <a:t>autonomous</a:t>
            </a: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r>
              <a:rPr lang="en-US" dirty="0" smtClean="0"/>
              <a:t>Assisting a </a:t>
            </a:r>
            <a:r>
              <a:rPr lang="en-US" dirty="0"/>
              <a:t>user </a:t>
            </a:r>
            <a:r>
              <a:rPr lang="en-US" dirty="0" smtClean="0"/>
              <a:t>on learning how to ride </a:t>
            </a:r>
            <a:r>
              <a:rPr lang="en-US" dirty="0"/>
              <a:t>a bike via wearable sensors with dynamic feedback (visual, audial, and mechanical)</a:t>
            </a:r>
          </a:p>
        </p:txBody>
      </p:sp>
    </p:spTree>
    <p:extLst>
      <p:ext uri="{BB962C8B-B14F-4D97-AF65-F5344CB8AC3E}">
        <p14:creationId xmlns:p14="http://schemas.microsoft.com/office/powerpoint/2010/main" val="20065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412</TotalTime>
  <Words>382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Potential Research Direction</vt:lpstr>
      <vt:lpstr>Background</vt:lpstr>
      <vt:lpstr>Broad Research Area</vt:lpstr>
      <vt:lpstr>Navigation tool prototype</vt:lpstr>
      <vt:lpstr>Machine-assisted flying</vt:lpstr>
      <vt:lpstr>Other Ideas</vt:lpstr>
    </vt:vector>
  </TitlesOfParts>
  <Company>Draper Laboratory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Park, Sabin</dc:creator>
  <cp:lastModifiedBy>Park, Sabin</cp:lastModifiedBy>
  <cp:revision>17</cp:revision>
  <dcterms:created xsi:type="dcterms:W3CDTF">2016-09-20T15:14:38Z</dcterms:created>
  <dcterms:modified xsi:type="dcterms:W3CDTF">2016-10-04T13:39:11Z</dcterms:modified>
</cp:coreProperties>
</file>