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CF07-A76E-174B-BAC0-9AE30AFE92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65F0C881-3750-BA4E-902F-4DD080A80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E7DB5935-2881-E741-A7E7-443A7D0D2BDE}"/>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1D9ECD74-A530-6946-AB54-A37A5C0AF3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7D6FA7A-63C7-C14A-9393-A9F130C7B5E3}"/>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57895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7C52-AB40-714B-BD51-B00CEF63B36E}"/>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E62554B-44AB-024E-B38D-F9C683413D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2F13E71-8BBC-3242-96AD-575B1B2A9F30}"/>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37CDF0F7-E1E0-C542-A5F0-7B2824586C5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CA64F71-348D-334E-904A-DA84C4413550}"/>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35093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2489E-CACD-AE4C-9876-1C60D591A1D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5E716B6-AFD4-664B-A4D7-D756C5BFB16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75E8A02-9F17-A542-B8BC-0DA0BEF17D09}"/>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ABFA1EF8-73A0-7644-B4C5-1B730FC58A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2B7EF94-534B-094A-806B-32D88D8895DA}"/>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41835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291D-EDDC-6543-BDC3-4588DCC6BB1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F81189B5-EB6C-A64A-8C72-E5863E8153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251D99A-8A92-2B48-85F4-862A030C01BF}"/>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A811B5C5-ABC5-FC4E-B6F8-D0574BC41B0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9335E5-179F-984E-8DC5-5132D4A2BDE8}"/>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62963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B058-01AB-1142-9627-DEF0B9389F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7DF1EF5F-A602-B74F-A380-3E09B4DBA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A52B23-54AD-C84E-87F8-8F9BCCF717C0}"/>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316AED87-C230-E948-89D7-08EB9121B6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6DB8C0E-1B73-8449-A2E4-C6741D429FD8}"/>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94727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0C8F-034E-E84E-A723-60B2479EDAFB}"/>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991DD663-7521-2F49-81EA-5ED438AE70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B9FB9B4E-BBA8-4F45-A7E3-3506B585E9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0DC567AA-D52F-F444-8231-53054C4CD8EE}"/>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BCE7B1B2-76CD-4743-9EB2-E6F7B0A751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E5E5FA5-87FD-2240-853A-D401E5EF464F}"/>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424924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A9C6-FE7B-E84D-B025-C5FE905E4AEC}"/>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1D14F712-761B-7F47-83C9-F9BC5470F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6F42322-5A98-2C49-AD34-0E41D34D62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AE0BECC-E2A0-F44B-8614-FB39EF945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9F1D9D-3629-6D42-B1B6-EEBE6CFF4A9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11327B42-3923-F448-922D-642566B1BA5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8" name="Footer Placeholder 7">
            <a:extLst>
              <a:ext uri="{FF2B5EF4-FFF2-40B4-BE49-F238E27FC236}">
                <a16:creationId xmlns:a16="http://schemas.microsoft.com/office/drawing/2014/main" id="{89C1BC86-62BD-7D47-8D7C-BD19EFD3DDCA}"/>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36D15AE-7A7A-EE4D-8212-C9EE4424A954}"/>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08813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6FB-F7C0-CB42-9FB9-F56D19D631FB}"/>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9DFACEF-1281-C643-A906-30EF66ECA08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4" name="Footer Placeholder 3">
            <a:extLst>
              <a:ext uri="{FF2B5EF4-FFF2-40B4-BE49-F238E27FC236}">
                <a16:creationId xmlns:a16="http://schemas.microsoft.com/office/drawing/2014/main" id="{DADDAF93-24F1-3A45-AF9A-95C21C9D27C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C0B94EC-BC2B-3D4A-8891-EF9433246EB6}"/>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4633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80668-5135-F449-92AA-D074102305E6}"/>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3" name="Footer Placeholder 2">
            <a:extLst>
              <a:ext uri="{FF2B5EF4-FFF2-40B4-BE49-F238E27FC236}">
                <a16:creationId xmlns:a16="http://schemas.microsoft.com/office/drawing/2014/main" id="{1BA06E3C-726E-AB47-95F2-D1E83BAADA16}"/>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49E630C-CE19-0846-B847-AE0E6C0FF797}"/>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41463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0719-79C7-6944-9ABB-E0ADA1B8C6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7C3C578F-3378-4A44-A0E1-B732CCEAA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0037C29A-E55B-A94A-82F2-72D94ADA0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4C9D6A-2E42-C44B-8E5A-359AE00ACCE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070168D2-5655-3A4B-BD77-ED93B1DB886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142008F-1E7D-BE4E-B623-2B2F1786EB59}"/>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18393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5A4B-6078-424E-A457-9628877ABD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3119AF0-3ED8-BD4E-A806-EBCAB795C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CC39A56-2C7C-F648-8CA1-3DB51F52B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5B72A4-51AF-D346-BCDE-B086FC438CEA}"/>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19BA9943-E2FE-4C4C-9194-DB54463ED5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5495A9D-B75F-404D-8864-DAA5DFDC7E61}"/>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121312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E5580-F0D7-4342-BF9D-BFE47A7E9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379FCC8-D540-9A40-A1DF-24DA6AC7F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40A21D7-1E94-F341-A1F0-AB6332C1A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6F531AA7-6E38-A644-9673-0059EDFC3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AAF46B50-92EB-9540-83FC-61D7DB1DD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EA6E0-1C69-8E42-B8EA-9EBB88E5A9A4}" type="slidenum">
              <a:rPr lang="en-DE" smtClean="0"/>
              <a:t>‹#›</a:t>
            </a:fld>
            <a:endParaRPr lang="en-DE"/>
          </a:p>
        </p:txBody>
      </p:sp>
    </p:spTree>
    <p:extLst>
      <p:ext uri="{BB962C8B-B14F-4D97-AF65-F5344CB8AC3E}">
        <p14:creationId xmlns:p14="http://schemas.microsoft.com/office/powerpoint/2010/main" val="218125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165A-4130-FA4F-B5A9-20D668630FC2}"/>
              </a:ext>
            </a:extLst>
          </p:cNvPr>
          <p:cNvSpPr>
            <a:spLocks noGrp="1"/>
          </p:cNvSpPr>
          <p:nvPr>
            <p:ph type="ctrTitle"/>
          </p:nvPr>
        </p:nvSpPr>
        <p:spPr/>
        <p:txBody>
          <a:bodyPr/>
          <a:lstStyle/>
          <a:p>
            <a:endParaRPr lang="en-DE" dirty="0"/>
          </a:p>
        </p:txBody>
      </p:sp>
      <p:sp>
        <p:nvSpPr>
          <p:cNvPr id="3" name="Subtitle 2">
            <a:extLst>
              <a:ext uri="{FF2B5EF4-FFF2-40B4-BE49-F238E27FC236}">
                <a16:creationId xmlns:a16="http://schemas.microsoft.com/office/drawing/2014/main" id="{CD39B9B4-4AC4-6147-8828-E92846CA3B5D}"/>
              </a:ext>
            </a:extLst>
          </p:cNvPr>
          <p:cNvSpPr>
            <a:spLocks noGrp="1"/>
          </p:cNvSpPr>
          <p:nvPr>
            <p:ph type="subTitle" idx="1"/>
          </p:nvPr>
        </p:nvSpPr>
        <p:spPr>
          <a:xfrm>
            <a:off x="2595572" y="4186238"/>
            <a:ext cx="9144000" cy="2386840"/>
          </a:xfrm>
        </p:spPr>
        <p:txBody>
          <a:bodyPr>
            <a:normAutofit/>
          </a:bodyPr>
          <a:lstStyle/>
          <a:p>
            <a:pPr algn="r"/>
            <a:r>
              <a:rPr lang="en-DE" dirty="0"/>
              <a:t> Presented By :      </a:t>
            </a:r>
          </a:p>
          <a:p>
            <a:pPr algn="r"/>
            <a:r>
              <a:rPr lang="en-DE" dirty="0"/>
              <a:t>Bishal Gautam</a:t>
            </a:r>
          </a:p>
          <a:p>
            <a:pPr algn="r"/>
            <a:r>
              <a:rPr lang="en-GB" dirty="0"/>
              <a:t>b</a:t>
            </a:r>
            <a:r>
              <a:rPr lang="en-DE" dirty="0"/>
              <a:t>ishal.gautam@stud.fra-uas.de</a:t>
            </a:r>
          </a:p>
          <a:p>
            <a:pPr algn="r"/>
            <a:r>
              <a:rPr lang="en-DE" dirty="0"/>
              <a:t>Matriculation Number : 1387308</a:t>
            </a:r>
          </a:p>
          <a:p>
            <a:pPr algn="r"/>
            <a:r>
              <a:rPr lang="en-DE" dirty="0"/>
              <a:t>Team : RAVEN</a:t>
            </a:r>
          </a:p>
        </p:txBody>
      </p:sp>
      <p:pic>
        <p:nvPicPr>
          <p:cNvPr id="5" name="Picture 4" descr="Text, letter&#10;&#10;Description automatically generated">
            <a:extLst>
              <a:ext uri="{FF2B5EF4-FFF2-40B4-BE49-F238E27FC236}">
                <a16:creationId xmlns:a16="http://schemas.microsoft.com/office/drawing/2014/main" id="{5B98AC44-F228-FE45-B62B-B58AC5A2CEBC}"/>
              </a:ext>
            </a:extLst>
          </p:cNvPr>
          <p:cNvPicPr>
            <a:picLocks noChangeAspect="1"/>
          </p:cNvPicPr>
          <p:nvPr/>
        </p:nvPicPr>
        <p:blipFill>
          <a:blip r:embed="rId2"/>
          <a:stretch>
            <a:fillRect/>
          </a:stretch>
        </p:blipFill>
        <p:spPr>
          <a:xfrm>
            <a:off x="0" y="766534"/>
            <a:ext cx="12192000" cy="3234137"/>
          </a:xfrm>
          <a:prstGeom prst="rect">
            <a:avLst/>
          </a:prstGeom>
        </p:spPr>
      </p:pic>
    </p:spTree>
    <p:extLst>
      <p:ext uri="{BB962C8B-B14F-4D97-AF65-F5344CB8AC3E}">
        <p14:creationId xmlns:p14="http://schemas.microsoft.com/office/powerpoint/2010/main" val="18004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95E0-6E6D-7542-8AEC-2CDEE2C41140}"/>
              </a:ext>
            </a:extLst>
          </p:cNvPr>
          <p:cNvSpPr>
            <a:spLocks noGrp="1"/>
          </p:cNvSpPr>
          <p:nvPr>
            <p:ph type="title"/>
          </p:nvPr>
        </p:nvSpPr>
        <p:spPr/>
        <p:txBody>
          <a:bodyPr/>
          <a:lstStyle/>
          <a:p>
            <a:r>
              <a:rPr lang="en-DE" dirty="0"/>
              <a:t>Scalar Encoder Introduction</a:t>
            </a:r>
          </a:p>
        </p:txBody>
      </p:sp>
      <p:sp>
        <p:nvSpPr>
          <p:cNvPr id="3" name="Content Placeholder 2">
            <a:extLst>
              <a:ext uri="{FF2B5EF4-FFF2-40B4-BE49-F238E27FC236}">
                <a16:creationId xmlns:a16="http://schemas.microsoft.com/office/drawing/2014/main" id="{94278298-5232-544A-B9C2-4C13467728B0}"/>
              </a:ext>
            </a:extLst>
          </p:cNvPr>
          <p:cNvSpPr>
            <a:spLocks noGrp="1"/>
          </p:cNvSpPr>
          <p:nvPr>
            <p:ph idx="1"/>
          </p:nvPr>
        </p:nvSpPr>
        <p:spPr/>
        <p:txBody>
          <a:bodyPr/>
          <a:lstStyle/>
          <a:p>
            <a:r>
              <a:rPr lang="en-DE" dirty="0"/>
              <a:t>Input to the Neocortexapi </a:t>
            </a:r>
            <a:r>
              <a:rPr lang="en-GB" dirty="0"/>
              <a:t>is in the form of SDR representation, which is generated by Encoder.</a:t>
            </a:r>
            <a:endParaRPr lang="en-DE" dirty="0"/>
          </a:p>
          <a:p>
            <a:r>
              <a:rPr lang="en-DE"/>
              <a:t>Scalar Encoder Encodes </a:t>
            </a:r>
            <a:r>
              <a:rPr lang="en-DE" dirty="0"/>
              <a:t>integer or floating point number to the SDRs representations in 0’s and 1’s.</a:t>
            </a:r>
          </a:p>
          <a:p>
            <a:r>
              <a:rPr lang="en-DE" dirty="0"/>
              <a:t>Encodes data in the serious of 0 and contiguous block of 1.</a:t>
            </a:r>
          </a:p>
          <a:p>
            <a:r>
              <a:rPr lang="en-GB" dirty="0"/>
              <a:t>F</a:t>
            </a:r>
            <a:r>
              <a:rPr lang="en-DE" dirty="0"/>
              <a:t>or a representation, more number of bits are zero and only few are set so it is called sparse representation.</a:t>
            </a:r>
          </a:p>
          <a:p>
            <a:endParaRPr lang="en-DE" dirty="0"/>
          </a:p>
        </p:txBody>
      </p:sp>
    </p:spTree>
    <p:extLst>
      <p:ext uri="{BB962C8B-B14F-4D97-AF65-F5344CB8AC3E}">
        <p14:creationId xmlns:p14="http://schemas.microsoft.com/office/powerpoint/2010/main" val="113715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4C7B-8BE2-9A49-9D68-F482C155F87B}"/>
              </a:ext>
            </a:extLst>
          </p:cNvPr>
          <p:cNvSpPr>
            <a:spLocks noGrp="1"/>
          </p:cNvSpPr>
          <p:nvPr>
            <p:ph type="title"/>
          </p:nvPr>
        </p:nvSpPr>
        <p:spPr/>
        <p:txBody>
          <a:bodyPr/>
          <a:lstStyle/>
          <a:p>
            <a:r>
              <a:rPr lang="en-DE" dirty="0"/>
              <a:t>Flaws </a:t>
            </a:r>
            <a:r>
              <a:rPr lang="en-GB" dirty="0"/>
              <a:t>in older version of Scalar Encoder</a:t>
            </a:r>
            <a:endParaRPr lang="en-DE" dirty="0"/>
          </a:p>
        </p:txBody>
      </p:sp>
      <p:sp>
        <p:nvSpPr>
          <p:cNvPr id="3" name="Content Placeholder 2">
            <a:extLst>
              <a:ext uri="{FF2B5EF4-FFF2-40B4-BE49-F238E27FC236}">
                <a16:creationId xmlns:a16="http://schemas.microsoft.com/office/drawing/2014/main" id="{518F787A-0D14-3E43-8E86-F346D10E65C9}"/>
              </a:ext>
            </a:extLst>
          </p:cNvPr>
          <p:cNvSpPr>
            <a:spLocks noGrp="1"/>
          </p:cNvSpPr>
          <p:nvPr>
            <p:ph idx="1"/>
          </p:nvPr>
        </p:nvSpPr>
        <p:spPr/>
        <p:txBody>
          <a:bodyPr/>
          <a:lstStyle/>
          <a:p>
            <a:r>
              <a:rPr lang="en-DE" dirty="0"/>
              <a:t>N, Radius and Resolution are not mutually exclusive.</a:t>
            </a:r>
          </a:p>
          <a:p>
            <a:r>
              <a:rPr lang="en-DE" dirty="0"/>
              <a:t>Encoding is not distinct for some inputs.</a:t>
            </a:r>
          </a:p>
          <a:p>
            <a:r>
              <a:rPr lang="en-DE" dirty="0"/>
              <a:t>Generates exception is some input space.</a:t>
            </a:r>
          </a:p>
          <a:p>
            <a:r>
              <a:rPr lang="en-DE" dirty="0"/>
              <a:t>Non-deterministic behaviour</a:t>
            </a:r>
          </a:p>
          <a:p>
            <a:endParaRPr lang="en-DE" dirty="0"/>
          </a:p>
          <a:p>
            <a:endParaRPr lang="en-DE" dirty="0"/>
          </a:p>
        </p:txBody>
      </p:sp>
    </p:spTree>
    <p:extLst>
      <p:ext uri="{BB962C8B-B14F-4D97-AF65-F5344CB8AC3E}">
        <p14:creationId xmlns:p14="http://schemas.microsoft.com/office/powerpoint/2010/main" val="67522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5ABD-0CD5-914E-AEB5-C18C1D8A269B}"/>
              </a:ext>
            </a:extLst>
          </p:cNvPr>
          <p:cNvSpPr>
            <a:spLocks noGrp="1"/>
          </p:cNvSpPr>
          <p:nvPr>
            <p:ph type="title"/>
          </p:nvPr>
        </p:nvSpPr>
        <p:spPr>
          <a:xfrm>
            <a:off x="764627" y="911663"/>
            <a:ext cx="10515600" cy="1325563"/>
          </a:xfrm>
        </p:spPr>
        <p:txBody>
          <a:bodyPr/>
          <a:lstStyle/>
          <a:p>
            <a:r>
              <a:rPr lang="en-DE" dirty="0"/>
              <a:t>Improvement and features in the newer version of Scalar Encoder</a:t>
            </a:r>
          </a:p>
        </p:txBody>
      </p:sp>
      <p:sp>
        <p:nvSpPr>
          <p:cNvPr id="3" name="Content Placeholder 2">
            <a:extLst>
              <a:ext uri="{FF2B5EF4-FFF2-40B4-BE49-F238E27FC236}">
                <a16:creationId xmlns:a16="http://schemas.microsoft.com/office/drawing/2014/main" id="{1AB29C17-37A6-AC42-9D0D-21F0D7BEB7A3}"/>
              </a:ext>
            </a:extLst>
          </p:cNvPr>
          <p:cNvSpPr>
            <a:spLocks noGrp="1"/>
          </p:cNvSpPr>
          <p:nvPr>
            <p:ph idx="1"/>
          </p:nvPr>
        </p:nvSpPr>
        <p:spPr>
          <a:xfrm>
            <a:off x="838200" y="2393184"/>
            <a:ext cx="10515600" cy="4351338"/>
          </a:xfrm>
        </p:spPr>
        <p:txBody>
          <a:bodyPr>
            <a:normAutofit/>
          </a:bodyPr>
          <a:lstStyle/>
          <a:p>
            <a:r>
              <a:rPr lang="en-DE" dirty="0"/>
              <a:t>Either distinct encoding is done or exception is thrown with proper message.</a:t>
            </a:r>
          </a:p>
          <a:p>
            <a:r>
              <a:rPr lang="en-DE" dirty="0"/>
              <a:t>N, Resolution and Radius are made mutually exclusive.</a:t>
            </a:r>
          </a:p>
          <a:p>
            <a:r>
              <a:rPr lang="en-DE" dirty="0"/>
              <a:t>Proper handling of exceptions.</a:t>
            </a:r>
          </a:p>
          <a:p>
            <a:pPr marL="0" indent="0">
              <a:buNone/>
            </a:pPr>
            <a:endParaRPr lang="en-DE" dirty="0"/>
          </a:p>
        </p:txBody>
      </p:sp>
    </p:spTree>
    <p:extLst>
      <p:ext uri="{BB962C8B-B14F-4D97-AF65-F5344CB8AC3E}">
        <p14:creationId xmlns:p14="http://schemas.microsoft.com/office/powerpoint/2010/main" val="30237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5268-7271-3B43-B2B4-9C528E909E2C}"/>
              </a:ext>
            </a:extLst>
          </p:cNvPr>
          <p:cNvSpPr>
            <a:spLocks noGrp="1"/>
          </p:cNvSpPr>
          <p:nvPr>
            <p:ph type="title"/>
          </p:nvPr>
        </p:nvSpPr>
        <p:spPr/>
        <p:txBody>
          <a:bodyPr/>
          <a:lstStyle/>
          <a:p>
            <a:r>
              <a:rPr lang="en-DE" dirty="0"/>
              <a:t>Improvement and features in the newer version of Scalar Encoder…</a:t>
            </a:r>
          </a:p>
        </p:txBody>
      </p:sp>
      <p:sp>
        <p:nvSpPr>
          <p:cNvPr id="3" name="Content Placeholder 2">
            <a:extLst>
              <a:ext uri="{FF2B5EF4-FFF2-40B4-BE49-F238E27FC236}">
                <a16:creationId xmlns:a16="http://schemas.microsoft.com/office/drawing/2014/main" id="{E17ADD46-900F-9E43-9B4C-2A925D006A57}"/>
              </a:ext>
            </a:extLst>
          </p:cNvPr>
          <p:cNvSpPr>
            <a:spLocks noGrp="1"/>
          </p:cNvSpPr>
          <p:nvPr>
            <p:ph idx="1"/>
          </p:nvPr>
        </p:nvSpPr>
        <p:spPr/>
        <p:txBody>
          <a:bodyPr/>
          <a:lstStyle/>
          <a:p>
            <a:r>
              <a:rPr lang="en-DE" dirty="0"/>
              <a:t>User has the option to update the value of either N, Radius or Resolution from the console, if user enters yes then the given configuration is updated and distinct encoding is outputted. If user enter no on t</a:t>
            </a:r>
            <a:r>
              <a:rPr lang="en-GB" dirty="0"/>
              <a:t>he</a:t>
            </a:r>
            <a:r>
              <a:rPr lang="en-DE" dirty="0"/>
              <a:t> console, no values are updated and argument exception is thrown.</a:t>
            </a:r>
          </a:p>
          <a:p>
            <a:r>
              <a:rPr lang="en-DE" dirty="0"/>
              <a:t>Encoding could be done by calling from the command line.</a:t>
            </a:r>
          </a:p>
          <a:p>
            <a:r>
              <a:rPr lang="en-DE" dirty="0"/>
              <a:t>Proper Unit Testing had been implemented that compares the older version with the improved version provided similar encodings.</a:t>
            </a:r>
          </a:p>
          <a:p>
            <a:endParaRPr lang="en-DE" dirty="0"/>
          </a:p>
        </p:txBody>
      </p:sp>
    </p:spTree>
    <p:extLst>
      <p:ext uri="{BB962C8B-B14F-4D97-AF65-F5344CB8AC3E}">
        <p14:creationId xmlns:p14="http://schemas.microsoft.com/office/powerpoint/2010/main" val="75988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0B4B-68E0-E540-8545-495B99F0CF04}"/>
              </a:ext>
            </a:extLst>
          </p:cNvPr>
          <p:cNvSpPr>
            <a:spLocks noGrp="1"/>
          </p:cNvSpPr>
          <p:nvPr>
            <p:ph type="title"/>
          </p:nvPr>
        </p:nvSpPr>
        <p:spPr>
          <a:xfrm>
            <a:off x="4001814" y="2103437"/>
            <a:ext cx="4480034" cy="1659266"/>
          </a:xfrm>
        </p:spPr>
        <p:txBody>
          <a:bodyPr>
            <a:normAutofit fontScale="90000"/>
          </a:bodyPr>
          <a:lstStyle/>
          <a:p>
            <a:r>
              <a:rPr lang="en-DE" dirty="0"/>
              <a:t>Thank you!</a:t>
            </a:r>
            <a:br>
              <a:rPr lang="en-DE" dirty="0"/>
            </a:br>
            <a:br>
              <a:rPr lang="en-DE" dirty="0"/>
            </a:br>
            <a:r>
              <a:rPr lang="en-DE" dirty="0"/>
              <a:t>Auf Wiedersehen!</a:t>
            </a:r>
          </a:p>
        </p:txBody>
      </p:sp>
    </p:spTree>
    <p:extLst>
      <p:ext uri="{BB962C8B-B14F-4D97-AF65-F5344CB8AC3E}">
        <p14:creationId xmlns:p14="http://schemas.microsoft.com/office/powerpoint/2010/main" val="3015080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272</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Scalar Encoder Introduction</vt:lpstr>
      <vt:lpstr>Flaws in older version of Scalar Encoder</vt:lpstr>
      <vt:lpstr>Improvement and features in the newer version of Scalar Encoder</vt:lpstr>
      <vt:lpstr>Improvement and features in the newer version of Scalar Encoder…</vt:lpstr>
      <vt:lpstr>Thank you!  Auf Wiedersehen!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Scalar Encoder</dc:title>
  <dc:creator>Bishal Gautam</dc:creator>
  <cp:lastModifiedBy>Bishal Gautam</cp:lastModifiedBy>
  <cp:revision>9</cp:revision>
  <dcterms:created xsi:type="dcterms:W3CDTF">2022-03-30T21:29:15Z</dcterms:created>
  <dcterms:modified xsi:type="dcterms:W3CDTF">2022-03-30T22:43:08Z</dcterms:modified>
</cp:coreProperties>
</file>