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3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8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8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51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08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1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22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6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6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22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23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CD39-E171-DC4A-A502-240666C461FB}" type="datetimeFigureOut">
              <a:rPr lang="es-ES" smtClean="0"/>
              <a:t>13/11/14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4AF3-3EBA-1140-A320-E2D6582794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0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31821"/>
              </p:ext>
            </p:extLst>
          </p:nvPr>
        </p:nvGraphicFramePr>
        <p:xfrm>
          <a:off x="2233882" y="2149332"/>
          <a:ext cx="4085248" cy="2884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312"/>
                <a:gridCol w="1021312"/>
                <a:gridCol w="1021312"/>
                <a:gridCol w="1021312"/>
              </a:tblGrid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S2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S4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+10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523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S5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S6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S7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-10</a:t>
                      </a:r>
                      <a:endParaRPr lang="es-ES" sz="2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S9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S10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S11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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5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48691"/>
              </p:ext>
            </p:extLst>
          </p:nvPr>
        </p:nvGraphicFramePr>
        <p:xfrm>
          <a:off x="2233882" y="2149332"/>
          <a:ext cx="4085248" cy="2884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312"/>
                <a:gridCol w="1021312"/>
                <a:gridCol w="1021312"/>
                <a:gridCol w="1021312"/>
              </a:tblGrid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S2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S4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+10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523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S5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S6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S7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-10</a:t>
                      </a:r>
                      <a:endParaRPr lang="es-ES" sz="2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S10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9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68318"/>
              </p:ext>
            </p:extLst>
          </p:nvPr>
        </p:nvGraphicFramePr>
        <p:xfrm>
          <a:off x="2233882" y="2149332"/>
          <a:ext cx="4085248" cy="2884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312"/>
                <a:gridCol w="1021312"/>
                <a:gridCol w="1021312"/>
                <a:gridCol w="1021312"/>
              </a:tblGrid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S2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S4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+10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523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S5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S6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S7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-10</a:t>
                      </a:r>
                      <a:endParaRPr lang="es-ES" sz="2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S10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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6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67233"/>
              </p:ext>
            </p:extLst>
          </p:nvPr>
        </p:nvGraphicFramePr>
        <p:xfrm>
          <a:off x="2356286" y="1124266"/>
          <a:ext cx="4085250" cy="487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050"/>
                <a:gridCol w="817050"/>
                <a:gridCol w="817050"/>
                <a:gridCol w="817050"/>
                <a:gridCol w="817050"/>
              </a:tblGrid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S2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S4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523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S6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S11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smtClean="0">
                          <a:latin typeface="+mn-lt"/>
                        </a:rPr>
                        <a:t>+10</a:t>
                      </a:r>
                    </a:p>
                    <a:p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S14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S18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S20</a:t>
                      </a:r>
                      <a:endParaRPr lang="es-ES" sz="1800" b="1" dirty="0" smtClean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-10</a:t>
                      </a:r>
                      <a:endParaRPr lang="es-ES" sz="24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S21</a:t>
                      </a:r>
                      <a:endParaRPr lang="es-ES" sz="1800" b="1" dirty="0" smtClean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-10</a:t>
                      </a:r>
                      <a:endParaRPr lang="es-ES" sz="24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9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36849"/>
              </p:ext>
            </p:extLst>
          </p:nvPr>
        </p:nvGraphicFramePr>
        <p:xfrm>
          <a:off x="2233882" y="2149332"/>
          <a:ext cx="4085248" cy="2884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312"/>
                <a:gridCol w="1021312"/>
                <a:gridCol w="1021312"/>
                <a:gridCol w="1021312"/>
              </a:tblGrid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S2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S3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</a:t>
                      </a: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S4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+10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72523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S5</a:t>
                      </a:r>
                      <a:endParaRPr lang="es-ES" sz="2400" b="0" dirty="0"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S6</a:t>
                      </a:r>
                      <a:endParaRPr lang="es-ES" sz="2400" b="0" dirty="0"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S7</a:t>
                      </a:r>
                      <a:endParaRPr lang="es-ES" sz="2400" b="1" dirty="0">
                        <a:latin typeface="+mn-lt"/>
                      </a:endParaRP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-100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S8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</a:t>
                      </a: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S9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S10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-1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S11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0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69070"/>
              </p:ext>
            </p:extLst>
          </p:nvPr>
        </p:nvGraphicFramePr>
        <p:xfrm>
          <a:off x="2356286" y="1124266"/>
          <a:ext cx="4085250" cy="487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050"/>
                <a:gridCol w="817050"/>
                <a:gridCol w="817050"/>
                <a:gridCol w="817050"/>
                <a:gridCol w="817050"/>
              </a:tblGrid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</a:t>
                      </a:r>
                      <a:endParaRPr lang="es-ES" sz="1800" b="0" dirty="0"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>
                          <a:latin typeface="+mn-lt"/>
                        </a:rPr>
                        <a:t>0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S2</a:t>
                      </a:r>
                      <a:endParaRPr lang="es-ES" sz="1800" b="0" dirty="0"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>
                          <a:latin typeface="+mn-lt"/>
                        </a:rPr>
                        <a:t>0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S4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S5</a:t>
                      </a:r>
                    </a:p>
                    <a:p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</a:p>
                    <a:p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523">
                <a:tc>
                  <a:txBody>
                    <a:bodyPr/>
                    <a:lstStyle/>
                    <a:p>
                      <a:r>
                        <a:rPr lang="es-ES" sz="2400" b="0" dirty="0" smtClean="0">
                          <a:latin typeface="+mn-lt"/>
                        </a:rPr>
                        <a:t>S6</a:t>
                      </a:r>
                      <a:endParaRPr lang="es-ES" sz="2400" b="0" dirty="0"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>
                          <a:latin typeface="+mn-lt"/>
                        </a:rPr>
                        <a:t>0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S8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S9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S10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S11</a:t>
                      </a:r>
                    </a:p>
                    <a:p>
                      <a:pPr algn="ctr"/>
                      <a:r>
                        <a:rPr lang="es-ES" sz="24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1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smtClean="0">
                          <a:latin typeface="+mn-lt"/>
                        </a:rPr>
                        <a:t>+10</a:t>
                      </a:r>
                    </a:p>
                    <a:p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  <a:tr h="986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S14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S18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S20</a:t>
                      </a:r>
                      <a:endParaRPr lang="es-ES" sz="1800" b="1" dirty="0" smtClean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-10</a:t>
                      </a:r>
                      <a:endParaRPr lang="es-ES" sz="24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S21</a:t>
                      </a:r>
                      <a:endParaRPr lang="es-ES" sz="1800" b="1" dirty="0" smtClean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-10</a:t>
                      </a:r>
                      <a:endParaRPr lang="es-ES" sz="24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9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55317"/>
              </p:ext>
            </p:extLst>
          </p:nvPr>
        </p:nvGraphicFramePr>
        <p:xfrm>
          <a:off x="2233882" y="2149332"/>
          <a:ext cx="4085248" cy="2884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312"/>
                <a:gridCol w="1021312"/>
                <a:gridCol w="1021312"/>
                <a:gridCol w="1021312"/>
              </a:tblGrid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S2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S4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+10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523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S5</a:t>
                      </a:r>
                    </a:p>
                    <a:p>
                      <a:pPr algn="ctr"/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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S7</a:t>
                      </a:r>
                    </a:p>
                    <a:p>
                      <a:pPr algn="ctr"/>
                      <a:r>
                        <a:rPr lang="es-ES" sz="2400" b="1" dirty="0" smtClean="0">
                          <a:latin typeface="+mn-lt"/>
                        </a:rPr>
                        <a:t>-</a:t>
                      </a:r>
                      <a:r>
                        <a:rPr lang="es-ES" sz="2400" b="1" dirty="0" smtClean="0">
                          <a:latin typeface="+mn-lt"/>
                        </a:rPr>
                        <a:t>100</a:t>
                      </a:r>
                      <a:endParaRPr lang="es-ES" sz="2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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S10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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67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66764"/>
              </p:ext>
            </p:extLst>
          </p:nvPr>
        </p:nvGraphicFramePr>
        <p:xfrm>
          <a:off x="2356286" y="1124266"/>
          <a:ext cx="4085250" cy="4602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050"/>
                <a:gridCol w="817050"/>
                <a:gridCol w="817050"/>
                <a:gridCol w="817050"/>
                <a:gridCol w="817050"/>
              </a:tblGrid>
              <a:tr h="711674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s-ES" sz="1800" b="0" dirty="0" smtClean="0">
                          <a:latin typeface="+mn-lt"/>
                        </a:rPr>
                        <a:t>S1</a:t>
                      </a:r>
                      <a:endParaRPr lang="es-ES" sz="1800" b="0" dirty="0"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s-ES" sz="1800" b="0" dirty="0" smtClean="0">
                          <a:latin typeface="+mn-lt"/>
                        </a:rPr>
                        <a:t>S2</a:t>
                      </a:r>
                      <a:endParaRPr lang="es-ES" sz="1800" b="0" dirty="0"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 charset="2"/>
                          <a:ea typeface="Wingdings"/>
                          <a:cs typeface="Wingdings" charset="2"/>
                          <a:sym typeface="Wingdings"/>
                        </a:rPr>
                        <a:t></a:t>
                      </a:r>
                      <a:endParaRPr lang="es-ES" sz="2400" b="0" dirty="0" smtClean="0">
                        <a:latin typeface="Wingdings" charset="2"/>
                        <a:cs typeface="Wingdings" charset="2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s-ES" sz="1800" b="0" dirty="0" smtClean="0">
                          <a:latin typeface="+mn-lt"/>
                        </a:rPr>
                        <a:t>S4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es-ES" sz="1800" b="0" dirty="0" smtClean="0">
                          <a:latin typeface="+mn-lt"/>
                        </a:rPr>
                        <a:t>S5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523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latin typeface="+mn-lt"/>
                        </a:rPr>
                        <a:t>S6</a:t>
                      </a:r>
                      <a:endParaRPr lang="es-ES" sz="1600" b="0" dirty="0"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S8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S11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1800" b="0" dirty="0" smtClean="0"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dirty="0" smtClean="0">
                          <a:latin typeface="Wingdings"/>
                          <a:ea typeface="Wingdings"/>
                          <a:cs typeface="Wingdings"/>
                        </a:rPr>
                        <a:t></a:t>
                      </a:r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latin typeface="+mn-lt"/>
                        </a:rPr>
                        <a:t>S12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smtClean="0">
                          <a:latin typeface="+mn-lt"/>
                        </a:rPr>
                        <a:t>+10</a:t>
                      </a:r>
                    </a:p>
                    <a:p>
                      <a:endParaRPr lang="es-ES" sz="18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6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S14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</a:t>
                      </a:r>
                      <a:endParaRPr lang="es-ES" sz="2400" b="0" dirty="0" smtClean="0">
                        <a:latin typeface="+mn-lt"/>
                      </a:endParaRPr>
                    </a:p>
                    <a:p>
                      <a:endParaRPr lang="es-ES" sz="18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S17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dirty="0" smtClean="0">
                          <a:latin typeface="Wingdings"/>
                          <a:ea typeface="Wingdings"/>
                          <a:cs typeface="Wingdings"/>
                        </a:rPr>
                        <a:t></a:t>
                      </a:r>
                      <a:endParaRPr lang="es-ES" sz="2400" b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S18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  <a:endParaRPr lang="es-ES" sz="2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S19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S20</a:t>
                      </a:r>
                      <a:endParaRPr lang="es-ES" sz="1800" b="1" dirty="0" smtClean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-10</a:t>
                      </a:r>
                      <a:endParaRPr lang="es-ES" sz="24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S21</a:t>
                      </a:r>
                      <a:endParaRPr lang="es-ES" sz="1800" b="1" dirty="0" smtClean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  <a:p>
                      <a:pPr algn="ctr"/>
                      <a:r>
                        <a:rPr lang="es-ES" sz="24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lt"/>
                        </a:rPr>
                        <a:t>-10</a:t>
                      </a:r>
                      <a:endParaRPr lang="es-ES" sz="2400" b="0" dirty="0">
                        <a:ln>
                          <a:solidFill>
                            <a:schemeClr val="tx1"/>
                          </a:solidFill>
                        </a:ln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latin typeface="+mn-lt"/>
                        </a:rPr>
                        <a:t>S22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>
                          <a:latin typeface="+mn-lt"/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1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280</Words>
  <Application>Microsoft Macintosh PowerPoint</Application>
  <PresentationFormat>Presentación en pantalla (4:3)</PresentationFormat>
  <Paragraphs>243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</dc:creator>
  <cp:lastModifiedBy>Isabel</cp:lastModifiedBy>
  <cp:revision>21</cp:revision>
  <dcterms:created xsi:type="dcterms:W3CDTF">2014-11-08T23:13:31Z</dcterms:created>
  <dcterms:modified xsi:type="dcterms:W3CDTF">2014-11-13T17:05:28Z</dcterms:modified>
</cp:coreProperties>
</file>