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889C-DB5E-4E90-9802-FBCF5BE2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CC1BA-66C3-4BCF-8790-921C097D3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4AC1-E6AB-46C2-9209-72DFB16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4E68-88B8-4859-9237-A9D6505B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9423-ADD3-409D-A68B-96D639E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39A4-9E78-43CD-B1F3-FC5FC6E9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6B07-A037-4DBB-A76F-7C8FBA1E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32F1-39DA-4CF7-90EE-F5087FC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A600-11A2-47A9-86FE-04321367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CD32-C772-4737-AAFD-A8B95E36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CD1DD-EFE6-45D4-8E8B-E9F3F060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A221-9583-4E2D-8D24-E6A18EC7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C0E6-C83B-455B-9922-47363E4B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8C3C-22FF-4D01-9D2A-EBACA818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5FF8-9FAD-4CB7-BE3A-70D153EB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6D4-418A-47DE-A5BB-776580BD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9BFE-E6FF-49B2-B71F-35657F95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2BBE-3495-403A-B8A2-F713EC6E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87E5-B35C-41DC-A479-C06BA7E5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0071-F9EA-4F56-8D9D-5B3859AC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54B4-37F4-4BBA-ADBA-63F890B5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C8B29-74D7-4325-BD71-B4E8EF6A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C0E-E4FF-435C-9682-9069367F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6A3D-29F3-463F-9739-DDCF6FE2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90CF-9915-4E8A-A38A-76FCFE2C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CE98-8785-48F9-8AC7-00B928D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1E0-32DA-4803-BCE3-310E7E73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6FF26-EEE7-4EA5-AB66-E249B2F6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F499-9835-4207-AE42-8D9EDEA1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C686-624A-4A96-9FEC-E0A043B4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20C7B-F23D-4E5F-9200-BAFB1A43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6AEB-7455-4992-B78B-83708128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3965-C516-4C4D-B491-A81F1D72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FE1F-B854-47E6-8982-F2E96681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61201-2031-4D63-9B6C-D52EE4CC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5B77-E5A6-404E-B8A4-1788F052D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600FE-0973-45CC-8D19-4434230D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864C-4655-4A97-BA14-6A0F1BC6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D939-8083-48BA-8187-9FF64F1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4F22-2772-47D5-A67F-9668DC4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DF8D8-7A51-46E5-9DC4-602705A4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5475F-EC47-4F46-8A63-8A9B6F32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BC1FE-E3D7-4DB0-AA0C-12891719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9EA98-76B4-4015-ADDC-E2CAB5D6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0F41-A216-4B0D-BF69-7E5555D5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E149-36DE-4A1D-BFC5-236BE551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A681-C0FC-411A-9E6B-BB250384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423F-BB44-4058-AE16-C45C524C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85B9-4789-4D35-BFBF-A3B050E0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37402-3730-47BF-BCAB-9092A136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ED70-5B97-4E8C-BD50-75F214C9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158-2B29-40C4-B730-31D72327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F866-0FAB-4667-83BF-84961D4B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702F5-76D4-46F2-BE25-67E0D481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12DC5-27D7-4151-B366-C53AD656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A168-2996-4B2A-A828-251CA7F9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72E9-AF2B-4582-8734-A5FBE09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B68B-E1A0-4312-A7B3-2EFCCC3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A9629-91C0-4C82-8A7B-F01DED87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F39C-E79E-41EE-A85C-E2486C78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6395-3C07-4CE7-9556-1DD9675E0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24D9-B394-42EF-AFCF-600D90EC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6FF6-CB6D-46C7-A0D5-0E15B9ED5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04A8-2362-4D9F-B5A4-99452780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Lattice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0D12-5D3A-4A2D-8DE5-00E388C1C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9CCB-94A8-43A5-A516-D61C7D8F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765D-3A6B-4AA1-8976-864F0B26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up the car’s state space into a 2-D lattice</a:t>
            </a:r>
          </a:p>
          <a:p>
            <a:pPr lvl="1"/>
            <a:r>
              <a:rPr lang="en-US" dirty="0"/>
              <a:t>Position, velocity</a:t>
            </a:r>
          </a:p>
          <a:p>
            <a:r>
              <a:rPr lang="en-US" dirty="0"/>
              <a:t>For a given K and N, compute the car’s transitions between grid cells</a:t>
            </a:r>
          </a:p>
          <a:p>
            <a:pPr lvl="1"/>
            <a:r>
              <a:rPr lang="en-US" dirty="0"/>
              <a:t>N is the number of controller iterations</a:t>
            </a:r>
          </a:p>
          <a:p>
            <a:pPr lvl="1"/>
            <a:r>
              <a:rPr lang="en-US" dirty="0"/>
              <a:t>K is the number of LEC detections</a:t>
            </a:r>
          </a:p>
          <a:p>
            <a:r>
              <a:rPr lang="en-US" dirty="0"/>
              <a:t>Use this grid to either analyze the full system or derive safety contracts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45786C0-F758-4D59-8CA6-255D101CB578}"/>
              </a:ext>
            </a:extLst>
          </p:cNvPr>
          <p:cNvSpPr/>
          <p:nvPr/>
        </p:nvSpPr>
        <p:spPr>
          <a:xfrm>
            <a:off x="85820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57642E-B691-4257-8CDA-A36506B8D7D5}"/>
              </a:ext>
            </a:extLst>
          </p:cNvPr>
          <p:cNvSpPr/>
          <p:nvPr/>
        </p:nvSpPr>
        <p:spPr>
          <a:xfrm>
            <a:off x="85820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3C324DE-165E-44EF-AA1A-D4D9116D4BC4}"/>
              </a:ext>
            </a:extLst>
          </p:cNvPr>
          <p:cNvSpPr/>
          <p:nvPr/>
        </p:nvSpPr>
        <p:spPr>
          <a:xfrm>
            <a:off x="76676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FD2D80-F0D5-48DE-BAC4-9973B84FAD38}"/>
              </a:ext>
            </a:extLst>
          </p:cNvPr>
          <p:cNvSpPr/>
          <p:nvPr/>
        </p:nvSpPr>
        <p:spPr>
          <a:xfrm>
            <a:off x="76676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C115486-5612-4861-8B5A-DA02D2C04224}"/>
              </a:ext>
            </a:extLst>
          </p:cNvPr>
          <p:cNvSpPr/>
          <p:nvPr/>
        </p:nvSpPr>
        <p:spPr>
          <a:xfrm>
            <a:off x="67532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A3BF331-EC26-4A7D-885A-598D6AED3DC1}"/>
              </a:ext>
            </a:extLst>
          </p:cNvPr>
          <p:cNvSpPr/>
          <p:nvPr/>
        </p:nvSpPr>
        <p:spPr>
          <a:xfrm>
            <a:off x="67532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CA60C46-6752-4401-B259-A823C31E74D9}"/>
              </a:ext>
            </a:extLst>
          </p:cNvPr>
          <p:cNvSpPr/>
          <p:nvPr/>
        </p:nvSpPr>
        <p:spPr>
          <a:xfrm>
            <a:off x="58388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6F3602-C795-400A-81FB-5073443BBE1F}"/>
              </a:ext>
            </a:extLst>
          </p:cNvPr>
          <p:cNvSpPr/>
          <p:nvPr/>
        </p:nvSpPr>
        <p:spPr>
          <a:xfrm>
            <a:off x="58388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A490A84-EEAF-4A42-9105-509B547D8A5B}"/>
              </a:ext>
            </a:extLst>
          </p:cNvPr>
          <p:cNvSpPr/>
          <p:nvPr/>
        </p:nvSpPr>
        <p:spPr>
          <a:xfrm>
            <a:off x="85820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57BC6B0-FEF4-48C4-AA23-A52DAD352A46}"/>
              </a:ext>
            </a:extLst>
          </p:cNvPr>
          <p:cNvSpPr/>
          <p:nvPr/>
        </p:nvSpPr>
        <p:spPr>
          <a:xfrm>
            <a:off x="85820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934C1D0-A8E6-4172-A7D9-CB0D87B6096E}"/>
              </a:ext>
            </a:extLst>
          </p:cNvPr>
          <p:cNvSpPr/>
          <p:nvPr/>
        </p:nvSpPr>
        <p:spPr>
          <a:xfrm>
            <a:off x="76676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984F6B-F50B-4C6B-B1F4-DE53DB6813D9}"/>
              </a:ext>
            </a:extLst>
          </p:cNvPr>
          <p:cNvSpPr/>
          <p:nvPr/>
        </p:nvSpPr>
        <p:spPr>
          <a:xfrm>
            <a:off x="76676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931353A-391C-4082-B777-0E6BD2CC217A}"/>
              </a:ext>
            </a:extLst>
          </p:cNvPr>
          <p:cNvSpPr/>
          <p:nvPr/>
        </p:nvSpPr>
        <p:spPr>
          <a:xfrm>
            <a:off x="67532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EC80A84-60DA-442D-B151-D3614AE3DB9D}"/>
              </a:ext>
            </a:extLst>
          </p:cNvPr>
          <p:cNvSpPr/>
          <p:nvPr/>
        </p:nvSpPr>
        <p:spPr>
          <a:xfrm>
            <a:off x="67532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1BB3CAD-1B75-44BD-8112-41A12A99A341}"/>
              </a:ext>
            </a:extLst>
          </p:cNvPr>
          <p:cNvSpPr/>
          <p:nvPr/>
        </p:nvSpPr>
        <p:spPr>
          <a:xfrm>
            <a:off x="58388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0CBD46-1793-4035-9481-E44096B52837}"/>
              </a:ext>
            </a:extLst>
          </p:cNvPr>
          <p:cNvSpPr/>
          <p:nvPr/>
        </p:nvSpPr>
        <p:spPr>
          <a:xfrm>
            <a:off x="58388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D901425-2712-4E49-BB64-8D8F9E29D7F9}"/>
              </a:ext>
            </a:extLst>
          </p:cNvPr>
          <p:cNvSpPr/>
          <p:nvPr/>
        </p:nvSpPr>
        <p:spPr>
          <a:xfrm>
            <a:off x="49053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E79F34F-FB8E-44CF-BAD5-793E2483C0AA}"/>
              </a:ext>
            </a:extLst>
          </p:cNvPr>
          <p:cNvSpPr/>
          <p:nvPr/>
        </p:nvSpPr>
        <p:spPr>
          <a:xfrm>
            <a:off x="49053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8A19A8D-7693-49E6-991F-C033BAB34A8A}"/>
              </a:ext>
            </a:extLst>
          </p:cNvPr>
          <p:cNvSpPr/>
          <p:nvPr/>
        </p:nvSpPr>
        <p:spPr>
          <a:xfrm>
            <a:off x="39909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5D0B967-E9C8-4AFB-903A-36F12DA31912}"/>
              </a:ext>
            </a:extLst>
          </p:cNvPr>
          <p:cNvSpPr/>
          <p:nvPr/>
        </p:nvSpPr>
        <p:spPr>
          <a:xfrm>
            <a:off x="39909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D6203DE-1E52-4B61-AC53-91776FB9D5C6}"/>
              </a:ext>
            </a:extLst>
          </p:cNvPr>
          <p:cNvSpPr/>
          <p:nvPr/>
        </p:nvSpPr>
        <p:spPr>
          <a:xfrm>
            <a:off x="30765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5ADB678-A048-482D-BE96-8BB8B839657E}"/>
              </a:ext>
            </a:extLst>
          </p:cNvPr>
          <p:cNvSpPr/>
          <p:nvPr/>
        </p:nvSpPr>
        <p:spPr>
          <a:xfrm>
            <a:off x="30765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B647252-831F-4400-BF26-BCAD79E68660}"/>
              </a:ext>
            </a:extLst>
          </p:cNvPr>
          <p:cNvSpPr/>
          <p:nvPr/>
        </p:nvSpPr>
        <p:spPr>
          <a:xfrm>
            <a:off x="21621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B972B0C-BBAC-47D9-B949-C30D9BCA3B20}"/>
              </a:ext>
            </a:extLst>
          </p:cNvPr>
          <p:cNvSpPr/>
          <p:nvPr/>
        </p:nvSpPr>
        <p:spPr>
          <a:xfrm>
            <a:off x="21621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F0C360E-A10D-4361-873E-39BF8F5214FB}"/>
              </a:ext>
            </a:extLst>
          </p:cNvPr>
          <p:cNvSpPr/>
          <p:nvPr/>
        </p:nvSpPr>
        <p:spPr>
          <a:xfrm>
            <a:off x="49053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34EDD67-A2C2-4AE0-81D2-6521F17CBCF1}"/>
              </a:ext>
            </a:extLst>
          </p:cNvPr>
          <p:cNvSpPr/>
          <p:nvPr/>
        </p:nvSpPr>
        <p:spPr>
          <a:xfrm>
            <a:off x="49053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F894D6D-7E18-455B-B376-93F07B9FDBE0}"/>
              </a:ext>
            </a:extLst>
          </p:cNvPr>
          <p:cNvSpPr/>
          <p:nvPr/>
        </p:nvSpPr>
        <p:spPr>
          <a:xfrm>
            <a:off x="39909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C24F38-6A76-48A9-80DC-ED1E9457D68A}"/>
              </a:ext>
            </a:extLst>
          </p:cNvPr>
          <p:cNvSpPr/>
          <p:nvPr/>
        </p:nvSpPr>
        <p:spPr>
          <a:xfrm>
            <a:off x="39909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ECA518-ED59-4180-A49D-7976DEF79E8A}"/>
              </a:ext>
            </a:extLst>
          </p:cNvPr>
          <p:cNvSpPr/>
          <p:nvPr/>
        </p:nvSpPr>
        <p:spPr>
          <a:xfrm>
            <a:off x="30765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5D3E683-B1EC-401D-A1BA-8266E9C8D906}"/>
              </a:ext>
            </a:extLst>
          </p:cNvPr>
          <p:cNvSpPr/>
          <p:nvPr/>
        </p:nvSpPr>
        <p:spPr>
          <a:xfrm>
            <a:off x="30765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30F3B05-211A-41C7-BD90-5D6E486C6A49}"/>
              </a:ext>
            </a:extLst>
          </p:cNvPr>
          <p:cNvSpPr/>
          <p:nvPr/>
        </p:nvSpPr>
        <p:spPr>
          <a:xfrm>
            <a:off x="21621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A763815-D21C-4437-99AF-7A814D4820F5}"/>
              </a:ext>
            </a:extLst>
          </p:cNvPr>
          <p:cNvSpPr/>
          <p:nvPr/>
        </p:nvSpPr>
        <p:spPr>
          <a:xfrm>
            <a:off x="21621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6573E06-27A8-4531-8E91-7ED659BADF96}"/>
              </a:ext>
            </a:extLst>
          </p:cNvPr>
          <p:cNvCxnSpPr>
            <a:stCxn id="8" idx="7"/>
            <a:endCxn id="12" idx="0"/>
          </p:cNvCxnSpPr>
          <p:nvPr/>
        </p:nvCxnSpPr>
        <p:spPr>
          <a:xfrm rot="16200000" flipV="1">
            <a:off x="7748806" y="1042769"/>
            <a:ext cx="18134" cy="1875946"/>
          </a:xfrm>
          <a:prstGeom prst="curvedConnector3">
            <a:avLst>
              <a:gd name="adj1" fmla="val 1360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F44092-B52E-49A2-B8CE-90A4EC04CBB1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6886575" y="2077366"/>
            <a:ext cx="1714979" cy="8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23C43E-6937-4248-8AE8-0C0EB0AA9FAA}"/>
              </a:ext>
            </a:extLst>
          </p:cNvPr>
          <p:cNvCxnSpPr>
            <a:cxnSpLocks/>
          </p:cNvCxnSpPr>
          <p:nvPr/>
        </p:nvCxnSpPr>
        <p:spPr>
          <a:xfrm flipH="1">
            <a:off x="7743825" y="2077366"/>
            <a:ext cx="914400" cy="164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9ECECA-ACFE-44E3-914B-640E1A9387DE}"/>
              </a:ext>
            </a:extLst>
          </p:cNvPr>
          <p:cNvSpPr txBox="1"/>
          <p:nvPr/>
        </p:nvSpPr>
        <p:spPr>
          <a:xfrm>
            <a:off x="2228851" y="52218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(m)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C76286-5B1C-4905-A28E-515249DF45FA}"/>
              </a:ext>
            </a:extLst>
          </p:cNvPr>
          <p:cNvSpPr txBox="1"/>
          <p:nvPr/>
        </p:nvSpPr>
        <p:spPr>
          <a:xfrm>
            <a:off x="9248775" y="430591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(m/s)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166BE7-2E15-4931-B273-E838A4D2E8AF}"/>
              </a:ext>
            </a:extLst>
          </p:cNvPr>
          <p:cNvCxnSpPr>
            <a:cxnSpLocks/>
          </p:cNvCxnSpPr>
          <p:nvPr/>
        </p:nvCxnSpPr>
        <p:spPr>
          <a:xfrm>
            <a:off x="2295526" y="5202794"/>
            <a:ext cx="62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4BAB4D-0E94-4BF4-B4E6-5E8A2C742F56}"/>
              </a:ext>
            </a:extLst>
          </p:cNvPr>
          <p:cNvCxnSpPr>
            <a:stCxn id="50" idx="1"/>
          </p:cNvCxnSpPr>
          <p:nvPr/>
        </p:nvCxnSpPr>
        <p:spPr>
          <a:xfrm flipV="1">
            <a:off x="9248775" y="3867764"/>
            <a:ext cx="0" cy="62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EC06ED-D77B-4523-BAA7-570F89578552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7781446" y="2095500"/>
            <a:ext cx="867254" cy="78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260235B-35CF-4BF5-9EEB-422BEEB2541E}"/>
              </a:ext>
            </a:extLst>
          </p:cNvPr>
          <p:cNvCxnSpPr>
            <a:stCxn id="8" idx="5"/>
            <a:endCxn id="16" idx="6"/>
          </p:cNvCxnSpPr>
          <p:nvPr/>
        </p:nvCxnSpPr>
        <p:spPr>
          <a:xfrm rot="16200000" flipH="1">
            <a:off x="7860724" y="2912487"/>
            <a:ext cx="1689773" cy="19529"/>
          </a:xfrm>
          <a:prstGeom prst="curvedConnector4">
            <a:avLst>
              <a:gd name="adj1" fmla="val 1409"/>
              <a:gd name="adj2" fmla="val 977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68D186-5434-453E-BD92-B28402E2B58E}"/>
              </a:ext>
            </a:extLst>
          </p:cNvPr>
          <p:cNvCxnSpPr>
            <a:stCxn id="8" idx="4"/>
            <a:endCxn id="18" idx="7"/>
          </p:cNvCxnSpPr>
          <p:nvPr/>
        </p:nvCxnSpPr>
        <p:spPr>
          <a:xfrm flipH="1">
            <a:off x="7781446" y="2095500"/>
            <a:ext cx="867254" cy="251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C761F0-A96C-44CA-A3CE-6F240413C26B}"/>
              </a:ext>
            </a:extLst>
          </p:cNvPr>
          <p:cNvSpPr txBox="1"/>
          <p:nvPr/>
        </p:nvSpPr>
        <p:spPr>
          <a:xfrm>
            <a:off x="7572375" y="1266825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3E55DE-A8AB-4DDF-A7C9-73A294D16753}"/>
              </a:ext>
            </a:extLst>
          </p:cNvPr>
          <p:cNvSpPr txBox="1"/>
          <p:nvPr/>
        </p:nvSpPr>
        <p:spPr>
          <a:xfrm>
            <a:off x="7114696" y="2191665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E45A04-3F73-4FEA-9109-3CA4BC26481C}"/>
              </a:ext>
            </a:extLst>
          </p:cNvPr>
          <p:cNvSpPr txBox="1"/>
          <p:nvPr/>
        </p:nvSpPr>
        <p:spPr>
          <a:xfrm>
            <a:off x="7687154" y="2496558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92B2C2-9967-456F-9901-23FE897DC105}"/>
              </a:ext>
            </a:extLst>
          </p:cNvPr>
          <p:cNvSpPr txBox="1"/>
          <p:nvPr/>
        </p:nvSpPr>
        <p:spPr>
          <a:xfrm>
            <a:off x="7377592" y="3158545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A3BC96-E216-4FA6-B777-7F6AFCBDB033}"/>
              </a:ext>
            </a:extLst>
          </p:cNvPr>
          <p:cNvSpPr txBox="1"/>
          <p:nvPr/>
        </p:nvSpPr>
        <p:spPr>
          <a:xfrm>
            <a:off x="7348537" y="4055270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3B9850-7855-4DBE-952F-D748A98C8DB5}"/>
              </a:ext>
            </a:extLst>
          </p:cNvPr>
          <p:cNvSpPr txBox="1"/>
          <p:nvPr/>
        </p:nvSpPr>
        <p:spPr>
          <a:xfrm>
            <a:off x="8953499" y="2609850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C90B96-47FC-47D9-9BA7-F4CBD4598C83}"/>
              </a:ext>
            </a:extLst>
          </p:cNvPr>
          <p:cNvSpPr txBox="1"/>
          <p:nvPr/>
        </p:nvSpPr>
        <p:spPr>
          <a:xfrm>
            <a:off x="8858250" y="1537673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N=5</a:t>
            </a:r>
          </a:p>
        </p:txBody>
      </p:sp>
    </p:spTree>
    <p:extLst>
      <p:ext uri="{BB962C8B-B14F-4D97-AF65-F5344CB8AC3E}">
        <p14:creationId xmlns:p14="http://schemas.microsoft.com/office/powerpoint/2010/main" val="12842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562A-5DB4-40A9-9626-FBC15A3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Ordering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AE6C-9056-4351-84D9-6337F3F6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lattice only contains a partial ordering of points</a:t>
            </a:r>
          </a:p>
          <a:p>
            <a:pPr lvl="1"/>
            <a:r>
              <a:rPr lang="en-US" dirty="0"/>
              <a:t>Which is safer?</a:t>
            </a:r>
          </a:p>
          <a:p>
            <a:pPr lvl="2"/>
            <a:r>
              <a:rPr lang="en-US" dirty="0"/>
              <a:t>High distance and high speed</a:t>
            </a:r>
          </a:p>
          <a:p>
            <a:pPr lvl="2"/>
            <a:r>
              <a:rPr lang="en-US" dirty="0"/>
              <a:t>Low distance and low speed</a:t>
            </a:r>
          </a:p>
          <a:p>
            <a:pPr lvl="1"/>
            <a:r>
              <a:rPr lang="en-US" dirty="0"/>
              <a:t>This affects the ‘worst case’ ordering of braking actions</a:t>
            </a:r>
          </a:p>
          <a:p>
            <a:pPr lvl="2"/>
            <a:r>
              <a:rPr lang="en-US" dirty="0"/>
              <a:t>Is it safer to have a weak braking action early in the trace OR a strong braking action late in the trace?</a:t>
            </a:r>
          </a:p>
          <a:p>
            <a:pPr lvl="2"/>
            <a:r>
              <a:rPr lang="en-US" dirty="0"/>
              <a:t>Weak braking early: higher distance and higher speed</a:t>
            </a:r>
          </a:p>
          <a:p>
            <a:pPr lvl="2"/>
            <a:r>
              <a:rPr lang="en-US" dirty="0"/>
              <a:t>Strong braking late: lower distance and lower speed</a:t>
            </a:r>
          </a:p>
          <a:p>
            <a:r>
              <a:rPr lang="en-US" dirty="0"/>
              <a:t>Workarounds</a:t>
            </a:r>
          </a:p>
          <a:p>
            <a:pPr lvl="1"/>
            <a:r>
              <a:rPr lang="en-US" dirty="0"/>
              <a:t>Allow for multiple traces</a:t>
            </a:r>
          </a:p>
          <a:p>
            <a:pPr lvl="2"/>
            <a:r>
              <a:rPr lang="en-US" dirty="0"/>
              <a:t>Form 2 new traces: one for weak, early braking and one for strong, late breaking</a:t>
            </a:r>
          </a:p>
          <a:p>
            <a:pPr lvl="2"/>
            <a:r>
              <a:rPr lang="en-US" dirty="0"/>
              <a:t>Computationally expensive</a:t>
            </a:r>
          </a:p>
          <a:p>
            <a:pPr lvl="1"/>
            <a:r>
              <a:rPr lang="en-US" dirty="0"/>
              <a:t>Worst case rounding</a:t>
            </a:r>
          </a:p>
          <a:p>
            <a:pPr lvl="2"/>
            <a:r>
              <a:rPr lang="en-US" dirty="0"/>
              <a:t>Use the distance from strong, late braking WITH the speed from weak, early braking</a:t>
            </a:r>
          </a:p>
          <a:p>
            <a:pPr lvl="2"/>
            <a:r>
              <a:rPr lang="en-US" dirty="0"/>
              <a:t>Very conservative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8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7100-8A05-4C41-819F-DA0C10DF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30E1-8DF5-4462-9773-08CC58C9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Ivan and I worked out a lot of the details for implementing the lattice</a:t>
            </a:r>
          </a:p>
          <a:p>
            <a:r>
              <a:rPr lang="en-US" dirty="0"/>
              <a:t>I wrote code that does the implementation</a:t>
            </a:r>
          </a:p>
          <a:p>
            <a:pPr lvl="1"/>
            <a:r>
              <a:rPr lang="en-US" dirty="0"/>
              <a:t>Missing a few details that Ivan and I are working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1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Lattice Slides</vt:lpstr>
      <vt:lpstr>Lattice Overview</vt:lpstr>
      <vt:lpstr>PowerPoint Presentation</vt:lpstr>
      <vt:lpstr>The Ordering of Points</vt:lpstr>
      <vt:lpstr>Lattice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Cleaveland, Matthew Rance</dc:creator>
  <cp:lastModifiedBy>Cleaveland, Matthew Rance</cp:lastModifiedBy>
  <cp:revision>16</cp:revision>
  <dcterms:created xsi:type="dcterms:W3CDTF">2020-05-26T17:46:43Z</dcterms:created>
  <dcterms:modified xsi:type="dcterms:W3CDTF">2020-06-02T20:51:34Z</dcterms:modified>
</cp:coreProperties>
</file>