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68B1-3C0B-49E3-B7B3-3BB9354C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CE254-546A-4DFD-A9E9-4808DD77E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BF72-B022-48F7-B9D3-6BE5659F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2F6A-5C31-4556-B1E6-6FC871FB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A85F-DF9E-4026-98C1-C173A243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8654-B5FF-4A4A-8972-CC008E98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DB25-A27E-499D-99AA-DBCF8D5B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2623-268B-4985-824D-6279427E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88A6-615A-4CAD-ADFB-C066B9BD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FF03-FD33-44D8-A774-6BBC6356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FCE60-8428-4837-AAC2-702C7028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4943-FCFA-4529-8E1B-992E39002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CF4F-8FFC-447F-BC5D-B00F134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56E1-A313-453E-A1A1-8A948E62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2419-9D8B-472D-90BC-6CC3DD72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0E9-0825-43C2-9BBF-671FCCB0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B927-835B-45C3-A1FB-8C51FCE0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AC1C-477F-4779-B225-8D026882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9111-FCD0-4EC4-8249-214222AC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11BF-F383-4FC1-A7D5-CD45B61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F9DB-E624-4C7C-8F0B-17297FE5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69DD-BA19-4188-92EB-0E21F642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6356-EC81-44B2-BDE9-C850456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FF8B-981A-482E-9123-E037A2C0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76C6-36D6-4348-B4CF-B2F432EE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6AA6-BEC2-44E7-9C6F-202338A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D33C-705C-4AE5-B8B3-41F15E30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1E4D-A945-49A3-A667-056EEC98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2335-5224-418F-BAE5-79EACF0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A704A-84B2-4CEE-B418-954C13D6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16DF-C6F1-4742-AB2B-E6B5B0A1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C13C-37FF-4E96-8122-8B64C755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5C21C-6039-4E46-B2B4-CA03F29F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B9F9-F2D2-4A3F-9911-4CF49104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C31B1-3312-44C2-87EA-4060061AF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F50A2-85E8-42B2-9463-92C84B874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761D-978B-48E2-9001-337898EE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F558C-6AB9-4995-956B-E9D18B9C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58DFC-F21C-46E4-8D0C-6A55FBB6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2AE7-2ADC-47D9-ABC4-16BAA1E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9A0D-540F-4BB2-934D-C4EAD363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6F48E-1D5C-4C66-AAC4-13DC9D8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884CF-1E40-4365-BDF4-AF94C9FC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F1CD5-618B-4477-B877-BCC817B5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7EDCA-E9CF-453A-B4E6-68B5EE9B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6CD17-A1A5-4815-9250-063E601A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3ED9-8535-4D01-BD0A-FF61FE7D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7015-A663-4F9A-A82F-FF39053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187D-B195-4760-AA9C-12789FB0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EAEA-93B1-45A5-B50B-A65CFFA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C89DA-1CD4-458D-BEA7-7B5FAD7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E9D6-4721-4B8B-AB7F-9AD636A6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4D22-6E8B-4A61-849A-DC94A1D9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234D1-AC4C-4E11-98FD-38893983B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AF5A9-3757-42AA-AE22-788FD9C8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E464-AE30-4733-A076-050342EE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BEC0-1DB8-4C11-B65B-6279A9FF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2C9B-D54C-4079-981D-3F06160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199C-98F8-4FAB-96D0-01449497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9D2E-E4B8-4C92-A994-A1D093AD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C28-D395-4B58-B75A-B0D142A5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76E9-E616-4234-BCC8-D723B99456A0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7AF9-D124-4538-B943-52AF5B2D3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6721-8004-483B-A5D0-C7337D531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4E53-07A9-4176-8F38-9D1FEB491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8D51-D48A-45B7-B496-6D9AAFBD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8107-B016-412F-8891-D51066A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766FE-7B85-421D-B260-5A0AE7E2576E}"/>
              </a:ext>
            </a:extLst>
          </p:cNvPr>
          <p:cNvSpPr txBox="1"/>
          <p:nvPr/>
        </p:nvSpPr>
        <p:spPr>
          <a:xfrm>
            <a:off x="5675312" y="324433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B7E685-1D73-4DD0-8267-2553CA009F80}"/>
              </a:ext>
            </a:extLst>
          </p:cNvPr>
          <p:cNvSpPr txBox="1"/>
          <p:nvPr/>
        </p:nvSpPr>
        <p:spPr>
          <a:xfrm>
            <a:off x="3852863" y="3106519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7F87A-0CEF-4ACF-96BA-F47045738671}"/>
              </a:ext>
            </a:extLst>
          </p:cNvPr>
          <p:cNvSpPr txBox="1"/>
          <p:nvPr/>
        </p:nvSpPr>
        <p:spPr>
          <a:xfrm>
            <a:off x="2030136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5AA1C-D0FE-4FAB-A634-7A7C3E4842B0}"/>
              </a:ext>
            </a:extLst>
          </p:cNvPr>
          <p:cNvSpPr txBox="1"/>
          <p:nvPr/>
        </p:nvSpPr>
        <p:spPr>
          <a:xfrm>
            <a:off x="5512002" y="1405542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650BA-166B-4C3C-B791-9C343965B070}"/>
              </a:ext>
            </a:extLst>
          </p:cNvPr>
          <p:cNvSpPr txBox="1"/>
          <p:nvPr/>
        </p:nvSpPr>
        <p:spPr>
          <a:xfrm>
            <a:off x="7129062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EE65-B6E9-474B-A1AC-ABB5670B7B44}"/>
              </a:ext>
            </a:extLst>
          </p:cNvPr>
          <p:cNvSpPr txBox="1"/>
          <p:nvPr/>
        </p:nvSpPr>
        <p:spPr>
          <a:xfrm>
            <a:off x="3377405" y="1406604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</p:spTree>
    <p:extLst>
      <p:ext uri="{BB962C8B-B14F-4D97-AF65-F5344CB8AC3E}">
        <p14:creationId xmlns:p14="http://schemas.microsoft.com/office/powerpoint/2010/main" val="428180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4233863" y="496113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03437" y="3430369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2C8F6-8560-4D9F-A51E-D61DA3698111}"/>
              </a:ext>
            </a:extLst>
          </p:cNvPr>
          <p:cNvSpPr txBox="1"/>
          <p:nvPr/>
        </p:nvSpPr>
        <p:spPr>
          <a:xfrm>
            <a:off x="2844366" y="96057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34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F69925-498F-47F8-B07E-1B67CED01B15}"/>
              </a:ext>
            </a:extLst>
          </p:cNvPr>
          <p:cNvSpPr txBox="1"/>
          <p:nvPr/>
        </p:nvSpPr>
        <p:spPr>
          <a:xfrm>
            <a:off x="2647398" y="224240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E2C8B-41B6-4864-A03C-36771D45FFCB}"/>
              </a:ext>
            </a:extLst>
          </p:cNvPr>
          <p:cNvSpPr txBox="1"/>
          <p:nvPr/>
        </p:nvSpPr>
        <p:spPr>
          <a:xfrm>
            <a:off x="6445667" y="2125146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blipFill>
                <a:blip r:embed="rId2"/>
                <a:stretch>
                  <a:fillRect l="-6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misdet</a:t>
                </a:r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blipFill>
                <a:blip r:embed="rId3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6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2695FD-1869-4EC8-8007-C63E87EAC655}"/>
              </a:ext>
            </a:extLst>
          </p:cNvPr>
          <p:cNvSpPr txBox="1"/>
          <p:nvPr/>
        </p:nvSpPr>
        <p:spPr>
          <a:xfrm>
            <a:off x="1641247" y="1587304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0AA69A-65EC-4B04-9212-2C3A0049FCC9}"/>
              </a:ext>
            </a:extLst>
          </p:cNvPr>
          <p:cNvSpPr txBox="1"/>
          <p:nvPr/>
        </p:nvSpPr>
        <p:spPr>
          <a:xfrm>
            <a:off x="7453303" y="149511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8A14D-1AC7-4D60-8EC6-A8F23483EB3C}"/>
              </a:ext>
            </a:extLst>
          </p:cNvPr>
          <p:cNvSpPr txBox="1"/>
          <p:nvPr/>
        </p:nvSpPr>
        <p:spPr>
          <a:xfrm>
            <a:off x="5482585" y="953571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</p:spTree>
    <p:extLst>
      <p:ext uri="{BB962C8B-B14F-4D97-AF65-F5344CB8AC3E}">
        <p14:creationId xmlns:p14="http://schemas.microsoft.com/office/powerpoint/2010/main" val="363412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AA7-A394-42EE-A890-6F49CCCE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166D-1E01-4DFD-8C83-122BACEE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49D0-CCB9-4869-B3FA-D9C7CF7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D1F4-58DC-4863-8EAB-D08A716A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FAF8-58E2-4B8B-BD42-D9A9A7D2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4D26-936F-4F85-BE7E-262DEA21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C262-CFD5-4BC6-9C23-CB2AB41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38BE-6958-48AD-B72A-E20CDA9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EE65-B6E9-474B-A1AC-ABB5670B7B44}"/>
              </a:ext>
            </a:extLst>
          </p:cNvPr>
          <p:cNvSpPr txBox="1"/>
          <p:nvPr/>
        </p:nvSpPr>
        <p:spPr>
          <a:xfrm>
            <a:off x="4492624" y="1361792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4538EB-979B-4C73-A1AA-8BDF747BC1FA}"/>
              </a:ext>
            </a:extLst>
          </p:cNvPr>
          <p:cNvSpPr/>
          <p:nvPr/>
        </p:nvSpPr>
        <p:spPr>
          <a:xfrm>
            <a:off x="3230964" y="4099827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9836A-3B09-448E-B89B-FA117E002458}"/>
              </a:ext>
            </a:extLst>
          </p:cNvPr>
          <p:cNvSpPr/>
          <p:nvPr/>
        </p:nvSpPr>
        <p:spPr>
          <a:xfrm>
            <a:off x="3131557" y="1699527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06161B-F6E2-4146-83EE-DE45EE71FECB}"/>
              </a:ext>
            </a:extLst>
          </p:cNvPr>
          <p:cNvSpPr txBox="1"/>
          <p:nvPr/>
        </p:nvSpPr>
        <p:spPr>
          <a:xfrm>
            <a:off x="3230964" y="457469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89CA2E-9E6B-4FB8-B3EB-8C325341CDB0}"/>
              </a:ext>
            </a:extLst>
          </p:cNvPr>
          <p:cNvSpPr txBox="1"/>
          <p:nvPr/>
        </p:nvSpPr>
        <p:spPr>
          <a:xfrm>
            <a:off x="3143651" y="1721243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F93310-92CA-4ABE-A44D-5C7C89699A99}"/>
                  </a:ext>
                </a:extLst>
              </p:cNvPr>
              <p:cNvSpPr txBox="1"/>
              <p:nvPr/>
            </p:nvSpPr>
            <p:spPr>
              <a:xfrm>
                <a:off x="2337550" y="2921853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F93310-92CA-4ABE-A44D-5C7C89699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50" y="2921853"/>
                <a:ext cx="12319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EE8C74-C4A7-4150-BE6D-CD0D7F49D570}"/>
                  </a:ext>
                </a:extLst>
              </p:cNvPr>
              <p:cNvSpPr txBox="1"/>
              <p:nvPr/>
            </p:nvSpPr>
            <p:spPr>
              <a:xfrm>
                <a:off x="6851649" y="2930783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EE8C74-C4A7-4150-BE6D-CD0D7F49D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649" y="2930783"/>
                <a:ext cx="1231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B841D9-21BB-479C-A093-B0EF4A27222B}"/>
                  </a:ext>
                </a:extLst>
              </p:cNvPr>
              <p:cNvSpPr txBox="1"/>
              <p:nvPr/>
            </p:nvSpPr>
            <p:spPr>
              <a:xfrm>
                <a:off x="5884329" y="3266092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B841D9-21BB-479C-A093-B0EF4A2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329" y="3266092"/>
                <a:ext cx="4122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B22F07-27A2-454D-82AE-0761AEE387AE}"/>
                  </a:ext>
                </a:extLst>
              </p:cNvPr>
              <p:cNvSpPr txBox="1"/>
              <p:nvPr/>
            </p:nvSpPr>
            <p:spPr>
              <a:xfrm>
                <a:off x="4284937" y="3339478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B22F07-27A2-454D-82AE-0761AEE3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37" y="3339478"/>
                <a:ext cx="469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5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4233863" y="496113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03437" y="3430369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262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69925-498F-47F8-B07E-1B67CED01B15}"/>
                  </a:ext>
                </a:extLst>
              </p:cNvPr>
              <p:cNvSpPr txBox="1"/>
              <p:nvPr/>
            </p:nvSpPr>
            <p:spPr>
              <a:xfrm>
                <a:off x="2293784" y="2374037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F69925-498F-47F8-B07E-1B67CED0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84" y="2374037"/>
                <a:ext cx="4122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41575" y="2357735"/>
                <a:ext cx="767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𝒴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75" y="2357735"/>
                <a:ext cx="76700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0257" y="2351743"/>
                <a:ext cx="909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57" y="2351743"/>
                <a:ext cx="90980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822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2695FD-1869-4EC8-8007-C63E87EAC655}"/>
                  </a:ext>
                </a:extLst>
              </p:cNvPr>
              <p:cNvSpPr txBox="1"/>
              <p:nvPr/>
            </p:nvSpPr>
            <p:spPr>
              <a:xfrm>
                <a:off x="2288461" y="1629071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2695FD-1869-4EC8-8007-C63E87EAC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61" y="1629071"/>
                <a:ext cx="469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78A14D-1AC7-4D60-8EC6-A8F23483EB3C}"/>
              </a:ext>
            </a:extLst>
          </p:cNvPr>
          <p:cNvSpPr txBox="1"/>
          <p:nvPr/>
        </p:nvSpPr>
        <p:spPr>
          <a:xfrm>
            <a:off x="4247355" y="89607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EE8A1-33ED-46D8-BB8E-9D1D32F47566}"/>
              </a:ext>
            </a:extLst>
          </p:cNvPr>
          <p:cNvSpPr/>
          <p:nvPr/>
        </p:nvSpPr>
        <p:spPr>
          <a:xfrm>
            <a:off x="3230964" y="4175780"/>
            <a:ext cx="4113995" cy="7919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5D21D-4537-43BF-8919-A81EAE07461E}"/>
              </a:ext>
            </a:extLst>
          </p:cNvPr>
          <p:cNvSpPr/>
          <p:nvPr/>
        </p:nvSpPr>
        <p:spPr>
          <a:xfrm>
            <a:off x="3230964" y="2708473"/>
            <a:ext cx="4113995" cy="78748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E4490-9AEE-4BE9-942C-491CC710A1DB}"/>
              </a:ext>
            </a:extLst>
          </p:cNvPr>
          <p:cNvSpPr/>
          <p:nvPr/>
        </p:nvSpPr>
        <p:spPr>
          <a:xfrm>
            <a:off x="3206749" y="1268511"/>
            <a:ext cx="4113995" cy="76890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9CDFC-6311-45EA-AD0B-8A8B674AF500}"/>
              </a:ext>
            </a:extLst>
          </p:cNvPr>
          <p:cNvSpPr txBox="1"/>
          <p:nvPr/>
        </p:nvSpPr>
        <p:spPr>
          <a:xfrm>
            <a:off x="3203979" y="4646810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38EA6-3624-4558-B9A6-94AB132246D4}"/>
              </a:ext>
            </a:extLst>
          </p:cNvPr>
          <p:cNvSpPr txBox="1"/>
          <p:nvPr/>
        </p:nvSpPr>
        <p:spPr>
          <a:xfrm>
            <a:off x="3250971" y="3183808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58BDD1-FD16-49AB-B08B-B088C57CA03F}"/>
              </a:ext>
            </a:extLst>
          </p:cNvPr>
          <p:cNvSpPr txBox="1"/>
          <p:nvPr/>
        </p:nvSpPr>
        <p:spPr>
          <a:xfrm>
            <a:off x="3194153" y="1732399"/>
            <a:ext cx="9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Layer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ED3BC3-391F-4042-9E01-E1C834C86287}"/>
                  </a:ext>
                </a:extLst>
              </p:cNvPr>
              <p:cNvSpPr txBox="1"/>
              <p:nvPr/>
            </p:nvSpPr>
            <p:spPr>
              <a:xfrm>
                <a:off x="4473283" y="3684590"/>
                <a:ext cx="1231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ED3BC3-391F-4042-9E01-E1C834C8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83" y="3684590"/>
                <a:ext cx="12319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2F0D7-A5F6-49F9-B8C5-6477C121E552}"/>
                  </a:ext>
                </a:extLst>
              </p:cNvPr>
              <p:cNvSpPr txBox="1"/>
              <p:nvPr/>
            </p:nvSpPr>
            <p:spPr>
              <a:xfrm>
                <a:off x="5190278" y="2313326"/>
                <a:ext cx="164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82F0D7-A5F6-49F9-B8C5-6477C121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78" y="2313326"/>
                <a:ext cx="164404" cy="276999"/>
              </a:xfrm>
              <a:prstGeom prst="rect">
                <a:avLst/>
              </a:prstGeom>
              <a:blipFill>
                <a:blip r:embed="rId7"/>
                <a:stretch>
                  <a:fillRect l="-33333" r="-2963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81158D-7CB3-4890-9A6C-4C36C6022129}"/>
                  </a:ext>
                </a:extLst>
              </p:cNvPr>
              <p:cNvSpPr txBox="1"/>
              <p:nvPr/>
            </p:nvSpPr>
            <p:spPr>
              <a:xfrm>
                <a:off x="7564740" y="2425671"/>
                <a:ext cx="41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81158D-7CB3-4890-9A6C-4C36C602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740" y="2425671"/>
                <a:ext cx="4122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AB51D4-7359-4632-AD36-7A6BDDB12AF8}"/>
                  </a:ext>
                </a:extLst>
              </p:cNvPr>
              <p:cNvSpPr txBox="1"/>
              <p:nvPr/>
            </p:nvSpPr>
            <p:spPr>
              <a:xfrm>
                <a:off x="7609627" y="1594663"/>
                <a:ext cx="469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AB51D4-7359-4632-AD36-7A6BDDB1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627" y="1594663"/>
                <a:ext cx="4694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8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5FDC-0D55-417D-A2D6-2328B6E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0883-181D-47B7-A302-14A554A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D04F-E1B2-4186-A065-EBAA8BE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097D-45B5-414D-9ABE-195E833A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571D-13E9-47CB-8D7E-EF030B93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3C67-6BDF-43BD-84AC-7095243E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B67-FE24-462B-8287-5E25F74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8FB-390A-4D3F-B5FE-8414780A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0DB914-8DE9-4063-B2A0-2E9CC2E8DA59}"/>
              </a:ext>
            </a:extLst>
          </p:cNvPr>
          <p:cNvSpPr/>
          <p:nvPr/>
        </p:nvSpPr>
        <p:spPr>
          <a:xfrm>
            <a:off x="4965700" y="415290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FEC61C-FD7B-4414-92A0-134067F89F2E}"/>
              </a:ext>
            </a:extLst>
          </p:cNvPr>
          <p:cNvSpPr/>
          <p:nvPr/>
        </p:nvSpPr>
        <p:spPr>
          <a:xfrm>
            <a:off x="3921125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048D5-21F6-4EF9-85B8-319C04AE1990}"/>
              </a:ext>
            </a:extLst>
          </p:cNvPr>
          <p:cNvSpPr/>
          <p:nvPr/>
        </p:nvSpPr>
        <p:spPr>
          <a:xfrm>
            <a:off x="5926137" y="1809750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76A034-FA76-48F6-B33C-0C3AF53A3D17}"/>
              </a:ext>
            </a:extLst>
          </p:cNvPr>
          <p:cNvCxnSpPr>
            <a:cxnSpLocks/>
          </p:cNvCxnSpPr>
          <p:nvPr/>
        </p:nvCxnSpPr>
        <p:spPr>
          <a:xfrm flipH="1" flipV="1">
            <a:off x="4371975" y="2457450"/>
            <a:ext cx="781051" cy="1695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32F75-87A0-468A-A22B-A9BC41D768A2}"/>
              </a:ext>
            </a:extLst>
          </p:cNvPr>
          <p:cNvCxnSpPr>
            <a:cxnSpLocks/>
          </p:cNvCxnSpPr>
          <p:nvPr/>
        </p:nvCxnSpPr>
        <p:spPr>
          <a:xfrm flipV="1">
            <a:off x="5429250" y="2457450"/>
            <a:ext cx="666750" cy="169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28742-68B0-4635-B613-F9D8F04B24BA}"/>
              </a:ext>
            </a:extLst>
          </p:cNvPr>
          <p:cNvSpPr/>
          <p:nvPr/>
        </p:nvSpPr>
        <p:spPr>
          <a:xfrm>
            <a:off x="3181350" y="1733550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AC1A2-4D2D-423C-A56A-040BC2E2CD90}"/>
              </a:ext>
            </a:extLst>
          </p:cNvPr>
          <p:cNvSpPr/>
          <p:nvPr/>
        </p:nvSpPr>
        <p:spPr>
          <a:xfrm>
            <a:off x="3181350" y="4076700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E527859-B027-42DB-996B-8B08AF686EF5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 flipH="1" flipV="1">
            <a:off x="3921124" y="2133600"/>
            <a:ext cx="1044575" cy="2343150"/>
          </a:xfrm>
          <a:prstGeom prst="curvedConnector3">
            <a:avLst>
              <a:gd name="adj1" fmla="val -693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CB53FA0-4085-4258-B1BE-474A1704DC31}"/>
              </a:ext>
            </a:extLst>
          </p:cNvPr>
          <p:cNvCxnSpPr>
            <a:stCxn id="6" idx="6"/>
            <a:endCxn id="4" idx="6"/>
          </p:cNvCxnSpPr>
          <p:nvPr/>
        </p:nvCxnSpPr>
        <p:spPr>
          <a:xfrm flipH="1">
            <a:off x="5610225" y="2133600"/>
            <a:ext cx="960437" cy="2343150"/>
          </a:xfrm>
          <a:prstGeom prst="curvedConnector3">
            <a:avLst>
              <a:gd name="adj1" fmla="val -634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5591B4-30A3-459B-8B06-7BCFF81F1EA6}"/>
              </a:ext>
            </a:extLst>
          </p:cNvPr>
          <p:cNvSpPr txBox="1"/>
          <p:nvPr/>
        </p:nvSpPr>
        <p:spPr>
          <a:xfrm>
            <a:off x="5043487" y="429208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26013-A4A6-4C97-8454-64171A7EFE5E}"/>
              </a:ext>
            </a:extLst>
          </p:cNvPr>
          <p:cNvSpPr txBox="1"/>
          <p:nvPr/>
        </p:nvSpPr>
        <p:spPr>
          <a:xfrm>
            <a:off x="4016375" y="1937861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61E4F-8E73-4A9D-BB64-8525638185A8}"/>
              </a:ext>
            </a:extLst>
          </p:cNvPr>
          <p:cNvSpPr txBox="1"/>
          <p:nvPr/>
        </p:nvSpPr>
        <p:spPr>
          <a:xfrm>
            <a:off x="6013449" y="1948160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F766FE-7B85-421D-B260-5A0AE7E2576E}"/>
              </a:ext>
            </a:extLst>
          </p:cNvPr>
          <p:cNvSpPr txBox="1"/>
          <p:nvPr/>
        </p:nvSpPr>
        <p:spPr>
          <a:xfrm>
            <a:off x="5675312" y="3244334"/>
            <a:ext cx="11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B7E685-1D73-4DD0-8267-2553CA009F80}"/>
              </a:ext>
            </a:extLst>
          </p:cNvPr>
          <p:cNvSpPr txBox="1"/>
          <p:nvPr/>
        </p:nvSpPr>
        <p:spPr>
          <a:xfrm>
            <a:off x="3852863" y="3106519"/>
            <a:ext cx="111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57F87A-0CEF-4ACF-96BA-F47045738671}"/>
              </a:ext>
            </a:extLst>
          </p:cNvPr>
          <p:cNvSpPr txBox="1"/>
          <p:nvPr/>
        </p:nvSpPr>
        <p:spPr>
          <a:xfrm>
            <a:off x="2030136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FD412-04FB-4131-8BAC-2A16D0D7C876}"/>
              </a:ext>
            </a:extLst>
          </p:cNvPr>
          <p:cNvSpPr txBox="1"/>
          <p:nvPr/>
        </p:nvSpPr>
        <p:spPr>
          <a:xfrm>
            <a:off x="5578474" y="4876800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5AA1C-D0FE-4FAB-A634-7A7C3E4842B0}"/>
              </a:ext>
            </a:extLst>
          </p:cNvPr>
          <p:cNvSpPr txBox="1"/>
          <p:nvPr/>
        </p:nvSpPr>
        <p:spPr>
          <a:xfrm>
            <a:off x="5610225" y="1362074"/>
            <a:ext cx="173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distance, speed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650BA-166B-4C3C-B791-9C343965B070}"/>
              </a:ext>
            </a:extLst>
          </p:cNvPr>
          <p:cNvSpPr txBox="1"/>
          <p:nvPr/>
        </p:nvSpPr>
        <p:spPr>
          <a:xfrm>
            <a:off x="7129062" y="2857500"/>
            <a:ext cx="12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distance=d</a:t>
            </a:r>
          </a:p>
        </p:txBody>
      </p:sp>
    </p:spTree>
    <p:extLst>
      <p:ext uri="{BB962C8B-B14F-4D97-AF65-F5344CB8AC3E}">
        <p14:creationId xmlns:p14="http://schemas.microsoft.com/office/powerpoint/2010/main" val="285471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78CC9FE-C2F5-4CB7-B4F7-37061D765772}"/>
              </a:ext>
            </a:extLst>
          </p:cNvPr>
          <p:cNvSpPr/>
          <p:nvPr/>
        </p:nvSpPr>
        <p:spPr>
          <a:xfrm>
            <a:off x="4965700" y="427672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4565B-06FC-4416-9431-88B0898CB6A5}"/>
              </a:ext>
            </a:extLst>
          </p:cNvPr>
          <p:cNvSpPr/>
          <p:nvPr/>
        </p:nvSpPr>
        <p:spPr>
          <a:xfrm>
            <a:off x="3181350" y="4200525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8D8A7-5E87-4F3E-B952-27A4FD022EF8}"/>
              </a:ext>
            </a:extLst>
          </p:cNvPr>
          <p:cNvSpPr txBox="1"/>
          <p:nvPr/>
        </p:nvSpPr>
        <p:spPr>
          <a:xfrm>
            <a:off x="4996657" y="4415909"/>
            <a:ext cx="61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282C-1AFF-4705-BFBA-617AA9757597}"/>
              </a:ext>
            </a:extLst>
          </p:cNvPr>
          <p:cNvSpPr txBox="1"/>
          <p:nvPr/>
        </p:nvSpPr>
        <p:spPr>
          <a:xfrm>
            <a:off x="5229226" y="500062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98C4B-59E8-4C90-8776-B3BDF75A456A}"/>
              </a:ext>
            </a:extLst>
          </p:cNvPr>
          <p:cNvSpPr/>
          <p:nvPr/>
        </p:nvSpPr>
        <p:spPr>
          <a:xfrm>
            <a:off x="4965700" y="2806184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E70B-2792-45DD-96BB-F4F36D74104B}"/>
              </a:ext>
            </a:extLst>
          </p:cNvPr>
          <p:cNvSpPr/>
          <p:nvPr/>
        </p:nvSpPr>
        <p:spPr>
          <a:xfrm>
            <a:off x="3181350" y="2729984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6DDA9-7473-47B9-9163-F745D6D05932}"/>
              </a:ext>
            </a:extLst>
          </p:cNvPr>
          <p:cNvSpPr txBox="1"/>
          <p:nvPr/>
        </p:nvSpPr>
        <p:spPr>
          <a:xfrm>
            <a:off x="4996657" y="29379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17627-C856-489F-B4DC-D54949746CB9}"/>
              </a:ext>
            </a:extLst>
          </p:cNvPr>
          <p:cNvSpPr txBox="1"/>
          <p:nvPr/>
        </p:nvSpPr>
        <p:spPr>
          <a:xfrm>
            <a:off x="5314951" y="3530084"/>
            <a:ext cx="20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detections,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8F612-6A5A-497B-B81B-043A60FC9CB4}"/>
              </a:ext>
            </a:extLst>
          </p:cNvPr>
          <p:cNvSpPr/>
          <p:nvPr/>
        </p:nvSpPr>
        <p:spPr>
          <a:xfrm>
            <a:off x="3889375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EDEAB-FEA3-40B0-A5D6-D229F97EC31B}"/>
              </a:ext>
            </a:extLst>
          </p:cNvPr>
          <p:cNvSpPr/>
          <p:nvPr/>
        </p:nvSpPr>
        <p:spPr>
          <a:xfrm>
            <a:off x="5894387" y="1316295"/>
            <a:ext cx="644525" cy="647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BC5AA-EFEF-4FDF-A22F-4078AB8147F5}"/>
              </a:ext>
            </a:extLst>
          </p:cNvPr>
          <p:cNvSpPr/>
          <p:nvPr/>
        </p:nvSpPr>
        <p:spPr>
          <a:xfrm>
            <a:off x="3149600" y="1240095"/>
            <a:ext cx="3981449" cy="800100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8B2D-FACA-493E-9FBD-90D1121E6485}"/>
              </a:ext>
            </a:extLst>
          </p:cNvPr>
          <p:cNvSpPr txBox="1"/>
          <p:nvPr/>
        </p:nvSpPr>
        <p:spPr>
          <a:xfrm>
            <a:off x="3888649" y="1444406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6E505-F7FB-446E-88F1-38F244CDFC96}"/>
              </a:ext>
            </a:extLst>
          </p:cNvPr>
          <p:cNvSpPr txBox="1"/>
          <p:nvPr/>
        </p:nvSpPr>
        <p:spPr>
          <a:xfrm>
            <a:off x="5932481" y="1454705"/>
            <a:ext cx="64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2C8F6-8560-4D9F-A51E-D61DA3698111}"/>
              </a:ext>
            </a:extLst>
          </p:cNvPr>
          <p:cNvSpPr txBox="1"/>
          <p:nvPr/>
        </p:nvSpPr>
        <p:spPr>
          <a:xfrm>
            <a:off x="5140324" y="807005"/>
            <a:ext cx="208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detections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E8977F-22E2-414E-8776-565757820A22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5287963" y="3453884"/>
            <a:ext cx="0" cy="822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BCE1D-F5F3-4CBC-AC1F-CA65E8E8FCA2}"/>
              </a:ext>
            </a:extLst>
          </p:cNvPr>
          <p:cNvCxnSpPr>
            <a:cxnSpLocks/>
            <a:stCxn id="8" idx="0"/>
            <a:endCxn id="12" idx="5"/>
          </p:cNvCxnSpPr>
          <p:nvPr/>
        </p:nvCxnSpPr>
        <p:spPr>
          <a:xfrm flipH="1" flipV="1">
            <a:off x="4439511" y="1869142"/>
            <a:ext cx="848452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9B100C-4A25-44AF-BF30-8C742832F48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5287963" y="1869142"/>
            <a:ext cx="700813" cy="937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FDF5E888-9AC7-4F32-8C01-4345FE9BC7BA}"/>
              </a:ext>
            </a:extLst>
          </p:cNvPr>
          <p:cNvSpPr/>
          <p:nvPr/>
        </p:nvSpPr>
        <p:spPr>
          <a:xfrm>
            <a:off x="5164138" y="2626044"/>
            <a:ext cx="220662" cy="45719"/>
          </a:xfrm>
          <a:prstGeom prst="arc">
            <a:avLst>
              <a:gd name="adj1" fmla="val 10768716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86758A-756A-4705-8E13-5B3E05022CE8}"/>
              </a:ext>
            </a:extLst>
          </p:cNvPr>
          <p:cNvCxnSpPr>
            <a:stCxn id="12" idx="2"/>
            <a:endCxn id="4" idx="2"/>
          </p:cNvCxnSpPr>
          <p:nvPr/>
        </p:nvCxnSpPr>
        <p:spPr>
          <a:xfrm rot="10800000" flipH="1" flipV="1">
            <a:off x="3889374" y="1640145"/>
            <a:ext cx="1076325" cy="2960430"/>
          </a:xfrm>
          <a:prstGeom prst="curvedConnector3">
            <a:avLst>
              <a:gd name="adj1" fmla="val -1342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E5A1AF1A-28C8-4C4D-8D63-C3CF7AFC06C4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H="1">
            <a:off x="5610218" y="1640145"/>
            <a:ext cx="928694" cy="2960430"/>
          </a:xfrm>
          <a:prstGeom prst="curvedConnector3">
            <a:avLst>
              <a:gd name="adj1" fmla="val -1239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0EBC0CF-4A66-4B03-97C9-F20653944476}"/>
              </a:ext>
            </a:extLst>
          </p:cNvPr>
          <p:cNvSpPr txBox="1"/>
          <p:nvPr/>
        </p:nvSpPr>
        <p:spPr>
          <a:xfrm>
            <a:off x="4360862" y="2053950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reading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69925-498F-47F8-B07E-1B67CED01B15}"/>
              </a:ext>
            </a:extLst>
          </p:cNvPr>
          <p:cNvSpPr txBox="1"/>
          <p:nvPr/>
        </p:nvSpPr>
        <p:spPr>
          <a:xfrm>
            <a:off x="2647398" y="224240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E2C8B-41B6-4864-A03C-36771D45FFCB}"/>
              </a:ext>
            </a:extLst>
          </p:cNvPr>
          <p:cNvSpPr txBox="1"/>
          <p:nvPr/>
        </p:nvSpPr>
        <p:spPr>
          <a:xfrm>
            <a:off x="6445667" y="2125146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/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36D031-067D-4569-899C-FDE41383A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50" y="2367260"/>
                <a:ext cx="803361" cy="369332"/>
              </a:xfrm>
              <a:prstGeom prst="rect">
                <a:avLst/>
              </a:prstGeom>
              <a:blipFill>
                <a:blip r:embed="rId2"/>
                <a:stretch>
                  <a:fillRect l="-6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/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misdet</a:t>
                </a:r>
                <a:r>
                  <a:rPr lang="en-US" dirty="0">
                    <a:solidFill>
                      <a:srgbClr val="FF0000"/>
                    </a:solidFill>
                  </a:rPr>
                  <a:t>:1-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66E73E-8712-49A0-A9B7-36A426F1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782" y="2361268"/>
                <a:ext cx="1317925" cy="369332"/>
              </a:xfrm>
              <a:prstGeom prst="rect">
                <a:avLst/>
              </a:prstGeom>
              <a:blipFill>
                <a:blip r:embed="rId3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4BA6DAF-030A-4747-BB77-0DD619768052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3888649" y="1629071"/>
            <a:ext cx="1108008" cy="2971503"/>
          </a:xfrm>
          <a:prstGeom prst="curvedConnector3">
            <a:avLst>
              <a:gd name="adj1" fmla="val -16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2695FD-1869-4EC8-8007-C63E87EAC655}"/>
              </a:ext>
            </a:extLst>
          </p:cNvPr>
          <p:cNvSpPr txBox="1"/>
          <p:nvPr/>
        </p:nvSpPr>
        <p:spPr>
          <a:xfrm>
            <a:off x="1641247" y="1587304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1F1F154-88FB-4892-945E-98F63CA877D0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 flipH="1">
            <a:off x="5610218" y="1639371"/>
            <a:ext cx="966788" cy="2961204"/>
          </a:xfrm>
          <a:prstGeom prst="curvedConnector3">
            <a:avLst>
              <a:gd name="adj1" fmla="val -2067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0AA69A-65EC-4B04-9212-2C3A0049FCC9}"/>
              </a:ext>
            </a:extLst>
          </p:cNvPr>
          <p:cNvSpPr txBox="1"/>
          <p:nvPr/>
        </p:nvSpPr>
        <p:spPr>
          <a:xfrm>
            <a:off x="7453303" y="149511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detection</a:t>
            </a:r>
          </a:p>
        </p:txBody>
      </p:sp>
    </p:spTree>
    <p:extLst>
      <p:ext uri="{BB962C8B-B14F-4D97-AF65-F5344CB8AC3E}">
        <p14:creationId xmlns:p14="http://schemas.microsoft.com/office/powerpoint/2010/main" val="186676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1FB-0FE2-4728-AE31-FC8D3FF4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2133-5D2B-4074-8ABD-83DB17EE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5A9-DD5E-4638-AAEF-CEA3E665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609-070B-487C-A85F-770CCBF4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141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Cleaveland, Matthew Rance</dc:creator>
  <cp:lastModifiedBy>Cleaveland, Matthew Rance</cp:lastModifiedBy>
  <cp:revision>13</cp:revision>
  <dcterms:created xsi:type="dcterms:W3CDTF">2020-12-13T01:50:05Z</dcterms:created>
  <dcterms:modified xsi:type="dcterms:W3CDTF">2020-12-13T20:32:32Z</dcterms:modified>
</cp:coreProperties>
</file>