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6FB5-6647-4AC0-910C-6C60678E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3CEE-752B-4BC8-AB42-7C0DC49A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60D8-FEF3-4CAA-A043-1499145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BA51-20F3-4A59-B11A-F5CD4825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85C8-9BAC-4F5A-AA88-427921E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5949-7BAC-4F18-8C16-E6039E97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B3BD-230D-4E5D-A2DE-E078928B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63AD-8DEC-4428-A788-9042B417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1C10-CBCE-45E0-BA6C-E9FC1158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850A-23B3-4A2D-9DB5-157F4BCE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A214-6EA9-4E86-82F3-5A058237A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E705-48F6-4FF5-915C-F16D0CC4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4FC9-0216-4CE4-8273-C9EDEDF7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68A3-C44E-4803-BFCE-C01821D5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4647-10E0-4645-BFF8-799C959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8D2-5DE1-4176-B9D8-EE3B530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8787-E7FC-4288-9A98-D0366151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7B18-D9A8-481F-99D0-BE4CF87D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4D23-51CC-4019-83AD-1C058B24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6152-9C03-4138-91E5-9E39CE5C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3EE3-F59D-4F53-A330-196C520E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72E1-22E2-4A3C-81F0-BE6EE1F5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498B-DF6D-4A5C-A4C1-BECB1938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B856-6ED1-4C45-8E8D-54CE7316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F118-D89C-44C4-BDE2-AE7AB70D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733B-84F8-4BA7-94E1-E35FB127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FAAD-E018-4E46-8B61-5F70F7DB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6029F-BCE2-4231-84D2-E1CE838B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AB37-1950-46F3-9156-61188811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C6C-FEA9-4777-90E5-945AE903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9932E-72CC-4993-9C46-A4CCC7A3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E026-3DBC-4791-A8D1-00D89C1B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D373-436D-48CB-A3AD-C6428F10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1E4F-7F11-40C1-BC2F-7FA3F3C5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62B72-6FA1-43C1-B12C-92CD509F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1E7FB-351D-4CCB-A2D7-FFB7C0E59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07DF8-CBE7-4FD3-9159-F341A73F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75A3-11D2-42D5-8280-6F5810C5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E206F-4D80-44AD-8AFA-012890E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9CD0-5FD5-4B84-A04A-51043F7A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5028D-7371-4941-B696-C17EE125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3C2FA-1C7B-4E09-927B-C8E7C07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B7150-0AE4-480F-BA8A-992297DF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CD099-465A-4B37-8867-7D1F1E2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31CB1-39EB-43EB-A09E-13B301C9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AB39-D5C5-4588-9ABE-ECEE1E6A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791-891C-4A7B-AD58-0CA1A5DA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5CC7-9BA0-4EF7-B02C-CE6E324C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9C56C-6937-4EC6-97AB-E20B09B0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D839-D506-4668-AF3D-ABCE4006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D6A0-6C20-46EE-A7E9-7D92F6F1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502D-0449-4034-A06C-F10D748F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DD57-0DEC-491C-947D-D4A42742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45D36-BC63-4BA3-B68F-0C692E3CB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1274D-DEEF-4DBE-8E43-44470274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C6EF7-4110-45C5-B38E-A84AE22D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B285-B533-4428-8152-B4D86764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FD35-DEB3-44C5-9BF6-9C4D1CC9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D2577-7F8C-4593-B8B4-05E4569F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BF39-16FF-4919-B0A1-3040DFA4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77D8-5D75-45C7-B014-ADE146FA0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AF13-354D-4D24-BDB3-BDA7C7807E7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FAF8-C978-4CBB-B924-E2C62130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ED5F-844F-414D-B15A-FB414526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4607-A475-4865-84D2-233DE9D9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5418-ABC8-4F73-82E5-203E77DF5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Tank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7BF0-5872-4C01-88CA-89D0A8F91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Water Tanks Clip Art Download - PinClipart">
            <a:extLst>
              <a:ext uri="{FF2B5EF4-FFF2-40B4-BE49-F238E27FC236}">
                <a16:creationId xmlns:a16="http://schemas.microsoft.com/office/drawing/2014/main" id="{6167361A-FE1E-40E4-9A8D-444094B6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240" y="1030668"/>
            <a:ext cx="4287520" cy="47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0F1A33-B3AC-421A-8628-5932C3C2D640}"/>
              </a:ext>
            </a:extLst>
          </p:cNvPr>
          <p:cNvSpPr txBox="1"/>
          <p:nvPr/>
        </p:nvSpPr>
        <p:spPr>
          <a:xfrm>
            <a:off x="1695450" y="45434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Level: </a:t>
            </a:r>
            <a:r>
              <a:rPr lang="en-US" dirty="0" err="1"/>
              <a:t>wl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11B23-A02B-4DD4-80FA-6D5DB7E32FB0}"/>
              </a:ext>
            </a:extLst>
          </p:cNvPr>
          <p:cNvSpPr txBox="1"/>
          <p:nvPr/>
        </p:nvSpPr>
        <p:spPr>
          <a:xfrm>
            <a:off x="2447925" y="20574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25E1E-9287-4A5B-B8AD-396E20C19839}"/>
              </a:ext>
            </a:extLst>
          </p:cNvPr>
          <p:cNvSpPr txBox="1"/>
          <p:nvPr/>
        </p:nvSpPr>
        <p:spPr>
          <a:xfrm>
            <a:off x="8410575" y="491275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Outflow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54834-BE5C-4C62-862C-C52D9F065C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48025" y="2242066"/>
            <a:ext cx="1762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FBA0A8-CBAB-4CDA-A57D-F39799E9EB96}"/>
              </a:ext>
            </a:extLst>
          </p:cNvPr>
          <p:cNvCxnSpPr>
            <a:stCxn id="4" idx="3"/>
          </p:cNvCxnSpPr>
          <p:nvPr/>
        </p:nvCxnSpPr>
        <p:spPr>
          <a:xfrm flipV="1">
            <a:off x="3429000" y="4724400"/>
            <a:ext cx="523240" cy="36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46758-FF4B-41A8-B056-2AB84CBC6377}"/>
              </a:ext>
            </a:extLst>
          </p:cNvPr>
          <p:cNvCxnSpPr>
            <a:stCxn id="7" idx="1"/>
          </p:cNvCxnSpPr>
          <p:nvPr/>
        </p:nvCxnSpPr>
        <p:spPr>
          <a:xfrm flipH="1">
            <a:off x="7191375" y="5097423"/>
            <a:ext cx="1219200" cy="79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2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Water Tank Figures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Tank Figures</dc:title>
  <dc:creator>Cleaveland, Matthew Rance</dc:creator>
  <cp:lastModifiedBy>Cleaveland, Matthew Rance</cp:lastModifiedBy>
  <cp:revision>1</cp:revision>
  <dcterms:created xsi:type="dcterms:W3CDTF">2021-03-10T20:00:36Z</dcterms:created>
  <dcterms:modified xsi:type="dcterms:W3CDTF">2021-03-10T20:09:01Z</dcterms:modified>
</cp:coreProperties>
</file>