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1A1"/>
    <a:srgbClr val="B2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6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exend De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exend De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4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noFill/>
          <a:ln>
            <a:noFill/>
          </a:ln>
        </p:spPr>
        <p:txBody>
          <a:bodyPr anchor="b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noFill/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3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8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EF32A-6887-4523-9966-3ACCBDF736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7373-5AFA-4E79-95F9-12A36013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400" kern="1200">
          <a:solidFill>
            <a:schemeClr val="tx1"/>
          </a:solidFill>
          <a:latin typeface="+mj-lt"/>
          <a:ea typeface="+mj-ea"/>
          <a:cs typeface="+mj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3EB6-5259-4019-984F-DA148C874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12A32-03BF-4142-9A06-50E242296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3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7EAC-D842-4B8E-BD2A-980462AC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4527-0E52-40EC-8DD3-03DF21A71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exend Deca"/>
        <a:ea typeface=""/>
        <a:cs typeface=""/>
      </a:majorFont>
      <a:minorFont>
        <a:latin typeface="Lexend De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Lexend Deca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TM03457515[[fn=View]]</Template>
  <TotalTime>202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Lexend Deca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Geometric Morphometric Analysis of Hohokam Projectile Points from the Tonto Basin</dc:title>
  <dc:creator>Robert J. Bischoff</dc:creator>
  <cp:keywords/>
  <cp:lastModifiedBy>Robert Bischoff (Student)</cp:lastModifiedBy>
  <cp:revision>4</cp:revision>
  <dcterms:created xsi:type="dcterms:W3CDTF">2021-03-19T01:18:44Z</dcterms:created>
  <dcterms:modified xsi:type="dcterms:W3CDTF">2022-03-28T16:22:18Z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bibliography">
    <vt:lpwstr>references.bib</vt:lpwstr>
  </property>
  <property fmtid="{D5CDD505-2E9C-101B-9397-08002B2CF9AE}" pid="4" name="csl">
    <vt:lpwstr>SAA.csl</vt:lpwstr>
  </property>
  <property fmtid="{D5CDD505-2E9C-101B-9397-08002B2CF9AE}" pid="5" name="editor_options">
    <vt:lpwstr/>
  </property>
  <property fmtid="{D5CDD505-2E9C-101B-9397-08002B2CF9AE}" pid="6" name="output">
    <vt:lpwstr/>
  </property>
  <property fmtid="{D5CDD505-2E9C-101B-9397-08002B2CF9AE}" pid="7" name="subtitle">
    <vt:lpwstr>SAA 86th Annual Meeting</vt:lpwstr>
  </property>
</Properties>
</file>