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CF313-119F-4CD8-A413-47D62D0FB700}" type="datetimeFigureOut">
              <a:rPr lang="en-IN" smtClean="0"/>
              <a:t>17-02-2023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120174-E317-46CE-A284-91C07D988E2E}" type="slidenum">
              <a:rPr lang="en-IN" smtClean="0"/>
              <a:t>‹#›</a:t>
            </a:fld>
            <a:endParaRPr lang="en-IN"/>
          </a:p>
        </p:txBody>
      </p:sp>
    </p:spTree>
    <p:extLst>
      <p:ext uri="{BB962C8B-B14F-4D97-AF65-F5344CB8AC3E}">
        <p14:creationId xmlns:p14="http://schemas.microsoft.com/office/powerpoint/2010/main" val="14179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5C50883-DD6C-4C34-8553-92A2B7A46669}" type="datetime1">
              <a:rPr lang="en-US" smtClean="0"/>
              <a:t>2/17/2023</a:t>
            </a:fld>
            <a:endParaRPr lang="en-US"/>
          </a:p>
        </p:txBody>
      </p:sp>
      <p:sp>
        <p:nvSpPr>
          <p:cNvPr id="20" name="Footer Placeholder 19"/>
          <p:cNvSpPr>
            <a:spLocks noGrp="1"/>
          </p:cNvSpPr>
          <p:nvPr>
            <p:ph type="ftr" sz="quarter" idx="11"/>
          </p:nvPr>
        </p:nvSpPr>
        <p:spPr/>
        <p:txBody>
          <a:bodyPr/>
          <a:lstStyle/>
          <a:p>
            <a:r>
              <a:rPr lang="en-US"/>
              <a:t>Seema Dutt , BVN</a:t>
            </a:r>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702FCAA-3BED-4B4F-8D14-BC7D532FE1DF}" type="datetime1">
              <a:rPr lang="en-US" smtClean="0"/>
              <a:t>2/17/2023</a:t>
            </a:fld>
            <a:endParaRPr lang="en-US"/>
          </a:p>
        </p:txBody>
      </p:sp>
      <p:sp>
        <p:nvSpPr>
          <p:cNvPr id="5" name="Footer Placeholder 4"/>
          <p:cNvSpPr>
            <a:spLocks noGrp="1"/>
          </p:cNvSpPr>
          <p:nvPr>
            <p:ph type="ftr" sz="quarter" idx="11"/>
          </p:nvPr>
        </p:nvSpPr>
        <p:spPr/>
        <p:txBody>
          <a:bodyPr/>
          <a:lstStyle/>
          <a:p>
            <a:r>
              <a:rPr lang="en-US"/>
              <a:t>Seema Dutt , BVN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00CAC69-841D-48FE-AFA9-F4675C06AA8D}" type="datetime1">
              <a:rPr lang="en-US" smtClean="0"/>
              <a:t>2/17/2023</a:t>
            </a:fld>
            <a:endParaRPr lang="en-US"/>
          </a:p>
        </p:txBody>
      </p:sp>
      <p:sp>
        <p:nvSpPr>
          <p:cNvPr id="5" name="Footer Placeholder 4"/>
          <p:cNvSpPr>
            <a:spLocks noGrp="1"/>
          </p:cNvSpPr>
          <p:nvPr>
            <p:ph type="ftr" sz="quarter" idx="11"/>
          </p:nvPr>
        </p:nvSpPr>
        <p:spPr/>
        <p:txBody>
          <a:bodyPr/>
          <a:lstStyle/>
          <a:p>
            <a:r>
              <a:rPr lang="en-US"/>
              <a:t>Seema Dutt , BVN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68F73DD-4670-4183-9548-39386232C04D}" type="datetime1">
              <a:rPr lang="en-US" smtClean="0"/>
              <a:t>2/17/2023</a:t>
            </a:fld>
            <a:endParaRPr lang="en-US"/>
          </a:p>
        </p:txBody>
      </p:sp>
      <p:sp>
        <p:nvSpPr>
          <p:cNvPr id="5" name="Footer Placeholder 4"/>
          <p:cNvSpPr>
            <a:spLocks noGrp="1"/>
          </p:cNvSpPr>
          <p:nvPr>
            <p:ph type="ftr" sz="quarter" idx="11"/>
          </p:nvPr>
        </p:nvSpPr>
        <p:spPr/>
        <p:txBody>
          <a:bodyPr/>
          <a:lstStyle/>
          <a:p>
            <a:r>
              <a:rPr lang="en-US"/>
              <a:t>Seema Dutt , BVN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4085DAB-2E43-42D1-85D0-2DAD02EDFE35}" type="datetime1">
              <a:rPr lang="en-US" smtClean="0"/>
              <a:t>2/17/2023</a:t>
            </a:fld>
            <a:endParaRPr lang="en-US"/>
          </a:p>
        </p:txBody>
      </p:sp>
      <p:sp>
        <p:nvSpPr>
          <p:cNvPr id="5" name="Footer Placeholder 4"/>
          <p:cNvSpPr>
            <a:spLocks noGrp="1"/>
          </p:cNvSpPr>
          <p:nvPr>
            <p:ph type="ftr" sz="quarter" idx="11"/>
          </p:nvPr>
        </p:nvSpPr>
        <p:spPr/>
        <p:txBody>
          <a:bodyPr/>
          <a:lstStyle/>
          <a:p>
            <a:r>
              <a:rPr lang="en-US"/>
              <a:t>Seema Dutt , BVN</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0E5A0D4-63F8-4D99-B136-AFBD8E35218E}" type="datetime1">
              <a:rPr lang="en-US" smtClean="0"/>
              <a:t>2/17/2023</a:t>
            </a:fld>
            <a:endParaRPr lang="en-US"/>
          </a:p>
        </p:txBody>
      </p:sp>
      <p:sp>
        <p:nvSpPr>
          <p:cNvPr id="6" name="Footer Placeholder 5"/>
          <p:cNvSpPr>
            <a:spLocks noGrp="1"/>
          </p:cNvSpPr>
          <p:nvPr>
            <p:ph type="ftr" sz="quarter" idx="11"/>
          </p:nvPr>
        </p:nvSpPr>
        <p:spPr/>
        <p:txBody>
          <a:bodyPr/>
          <a:lstStyle/>
          <a:p>
            <a:r>
              <a:rPr lang="en-US"/>
              <a:t>Seema Dutt , BVN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52D43E26-6D58-4B6A-A709-DED26E2DDC64}" type="datetime1">
              <a:rPr lang="en-US" smtClean="0"/>
              <a:t>2/17/2023</a:t>
            </a:fld>
            <a:endParaRPr lang="en-US"/>
          </a:p>
        </p:txBody>
      </p:sp>
      <p:sp>
        <p:nvSpPr>
          <p:cNvPr id="8" name="Footer Placeholder 7"/>
          <p:cNvSpPr>
            <a:spLocks noGrp="1"/>
          </p:cNvSpPr>
          <p:nvPr>
            <p:ph type="ftr" sz="quarter" idx="11"/>
          </p:nvPr>
        </p:nvSpPr>
        <p:spPr/>
        <p:txBody>
          <a:bodyPr/>
          <a:lstStyle/>
          <a:p>
            <a:r>
              <a:rPr lang="en-US"/>
              <a:t>Seema Dutt , BVN</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7C52ED3-9EE8-43C9-B522-072DEA358EAA}" type="datetime1">
              <a:rPr lang="en-US" smtClean="0"/>
              <a:t>2/17/2023</a:t>
            </a:fld>
            <a:endParaRPr lang="en-US"/>
          </a:p>
        </p:txBody>
      </p:sp>
      <p:sp>
        <p:nvSpPr>
          <p:cNvPr id="4" name="Footer Placeholder 3"/>
          <p:cNvSpPr>
            <a:spLocks noGrp="1"/>
          </p:cNvSpPr>
          <p:nvPr>
            <p:ph type="ftr" sz="quarter" idx="11"/>
          </p:nvPr>
        </p:nvSpPr>
        <p:spPr/>
        <p:txBody>
          <a:bodyPr/>
          <a:lstStyle/>
          <a:p>
            <a:r>
              <a:rPr lang="en-US"/>
              <a:t>Seema Dutt , BVN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52AE1B05-69F2-48CF-ACBF-151C179F3191}" type="datetime1">
              <a:rPr lang="en-US" smtClean="0"/>
              <a:t>2/17/2023</a:t>
            </a:fld>
            <a:endParaRPr lang="en-US"/>
          </a:p>
        </p:txBody>
      </p:sp>
      <p:sp>
        <p:nvSpPr>
          <p:cNvPr id="3" name="Footer Placeholder 2"/>
          <p:cNvSpPr>
            <a:spLocks noGrp="1"/>
          </p:cNvSpPr>
          <p:nvPr>
            <p:ph type="ftr" sz="quarter" idx="11"/>
          </p:nvPr>
        </p:nvSpPr>
        <p:spPr/>
        <p:txBody>
          <a:bodyPr/>
          <a:lstStyle/>
          <a:p>
            <a:r>
              <a:rPr lang="en-US"/>
              <a:t>Seema Dutt , BVN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DB1E168-9338-4CF0-BE61-FE6698F6E765}" type="datetime1">
              <a:rPr lang="en-US" smtClean="0"/>
              <a:t>2/17/2023</a:t>
            </a:fld>
            <a:endParaRPr lang="en-US"/>
          </a:p>
        </p:txBody>
      </p:sp>
      <p:sp>
        <p:nvSpPr>
          <p:cNvPr id="6" name="Footer Placeholder 5"/>
          <p:cNvSpPr>
            <a:spLocks noGrp="1"/>
          </p:cNvSpPr>
          <p:nvPr>
            <p:ph type="ftr" sz="quarter" idx="11"/>
          </p:nvPr>
        </p:nvSpPr>
        <p:spPr/>
        <p:txBody>
          <a:bodyPr/>
          <a:lstStyle/>
          <a:p>
            <a:r>
              <a:rPr lang="en-US"/>
              <a:t>Seema Dutt , BVN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3CE42D4-5C5D-456F-9336-67C30E47E778}" type="datetime1">
              <a:rPr lang="en-US" smtClean="0"/>
              <a:t>2/17/2023</a:t>
            </a:fld>
            <a:endParaRPr lang="en-US"/>
          </a:p>
        </p:txBody>
      </p:sp>
      <p:sp>
        <p:nvSpPr>
          <p:cNvPr id="6" name="Footer Placeholder 5"/>
          <p:cNvSpPr>
            <a:spLocks noGrp="1"/>
          </p:cNvSpPr>
          <p:nvPr>
            <p:ph type="ftr" sz="quarter" idx="11"/>
          </p:nvPr>
        </p:nvSpPr>
        <p:spPr/>
        <p:txBody>
          <a:bodyPr/>
          <a:lstStyle/>
          <a:p>
            <a:r>
              <a:rPr lang="en-US"/>
              <a:t>Seema Dutt , BVN</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0265FFF-153D-4D31-8E23-EB93251FD2C1}" type="datetime1">
              <a:rPr lang="en-US" smtClean="0"/>
              <a:t>2/17/2023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a:t>Seema Dutt , BVN</a:t>
            </a: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sldNum="0"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NOTICE WRITING</a:t>
            </a:r>
            <a:endParaRPr lang="en-IN" dirty="0"/>
          </a:p>
        </p:txBody>
      </p:sp>
      <p:sp>
        <p:nvSpPr>
          <p:cNvPr id="5" name="Content Placeholder 4"/>
          <p:cNvSpPr>
            <a:spLocks noGrp="1"/>
          </p:cNvSpPr>
          <p:nvPr>
            <p:ph idx="1"/>
          </p:nvPr>
        </p:nvSpPr>
        <p:spPr/>
        <p:txBody>
          <a:bodyPr>
            <a:noAutofit/>
          </a:bodyPr>
          <a:lstStyle/>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A notice is an announcement in a printed form. The purpose of notice is to inform the masses about an event, issue and public instruction.</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Distribution of marks:</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FORMAT: Name of the institution, NOTICE, Date, Writer’s name and designation         ( 1 MARK)</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CONTENT:  What, When, where, Who, How, contact (3 MARKS)</a:t>
            </a:r>
          </a:p>
          <a:p>
            <a:pPr marL="0" indent="0">
              <a:buNone/>
            </a:pP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EXPRESSION: Overall organization, fluency, accuracy (1 Mark)</a:t>
            </a:r>
            <a:endParaRPr lang="en-IN"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6" name="Footer Placeholder 5"/>
          <p:cNvSpPr>
            <a:spLocks noGrp="1"/>
          </p:cNvSpPr>
          <p:nvPr>
            <p:ph type="ftr" sz="quarter" idx="11"/>
          </p:nvPr>
        </p:nvSpPr>
        <p:spPr/>
        <p:txBody>
          <a:bodyPr/>
          <a:lstStyle/>
          <a:p>
            <a:r>
              <a:rPr lang="en-US"/>
              <a:t>Seema Dutt , BVN</a:t>
            </a:r>
          </a:p>
        </p:txBody>
      </p:sp>
    </p:spTree>
    <p:extLst>
      <p:ext uri="{BB962C8B-B14F-4D97-AF65-F5344CB8AC3E}">
        <p14:creationId xmlns:p14="http://schemas.microsoft.com/office/powerpoint/2010/main" val="2739403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POINTS TO REMEMBER</a:t>
            </a:r>
            <a:endParaRPr lang="en-IN" dirty="0"/>
          </a:p>
        </p:txBody>
      </p:sp>
      <p:sp>
        <p:nvSpPr>
          <p:cNvPr id="5" name="Content Placeholder 4"/>
          <p:cNvSpPr>
            <a:spLocks noGrp="1"/>
          </p:cNvSpPr>
          <p:nvPr>
            <p:ph idx="1"/>
          </p:nvPr>
        </p:nvSpPr>
        <p:spPr/>
        <p:txBody>
          <a:bodyPr>
            <a:normAutofit fontScale="85000" lnSpcReduction="20000"/>
          </a:bodyPr>
          <a:lstStyle/>
          <a:p>
            <a:r>
              <a:rPr lang="en-US" dirty="0"/>
              <a:t>Begin with the name of issuing authority</a:t>
            </a:r>
          </a:p>
          <a:p>
            <a:r>
              <a:rPr lang="en-US" dirty="0"/>
              <a:t>Write the word NOTICE</a:t>
            </a:r>
          </a:p>
          <a:p>
            <a:r>
              <a:rPr lang="en-US" dirty="0"/>
              <a:t>Date on the left hand side</a:t>
            </a:r>
          </a:p>
          <a:p>
            <a:r>
              <a:rPr lang="en-US" dirty="0"/>
              <a:t>Topic/subject of the notice at the center</a:t>
            </a:r>
          </a:p>
          <a:p>
            <a:r>
              <a:rPr lang="en-US" dirty="0"/>
              <a:t>Mention purpose of notice, date, time, venue and the duration of the </a:t>
            </a:r>
            <a:r>
              <a:rPr lang="en-US" dirty="0" err="1"/>
              <a:t>programme</a:t>
            </a:r>
            <a:r>
              <a:rPr lang="en-US" dirty="0"/>
              <a:t>.</a:t>
            </a:r>
          </a:p>
          <a:p>
            <a:r>
              <a:rPr lang="en-US" dirty="0"/>
              <a:t> Process of registration/ chief guest</a:t>
            </a:r>
          </a:p>
          <a:p>
            <a:r>
              <a:rPr lang="en-US" dirty="0"/>
              <a:t>Other relevant information</a:t>
            </a:r>
          </a:p>
          <a:p>
            <a:r>
              <a:rPr lang="en-US" dirty="0"/>
              <a:t>Name and designation of the person issuing the notice</a:t>
            </a:r>
          </a:p>
          <a:p>
            <a:r>
              <a:rPr lang="en-US" dirty="0"/>
              <a:t>Notice is written inside a box and word limit is 50 words </a:t>
            </a:r>
            <a:endParaRPr lang="en-IN" dirty="0"/>
          </a:p>
        </p:txBody>
      </p:sp>
      <p:sp>
        <p:nvSpPr>
          <p:cNvPr id="6" name="Footer Placeholder 5"/>
          <p:cNvSpPr>
            <a:spLocks noGrp="1"/>
          </p:cNvSpPr>
          <p:nvPr>
            <p:ph type="ftr" sz="quarter" idx="11"/>
          </p:nvPr>
        </p:nvSpPr>
        <p:spPr/>
        <p:txBody>
          <a:bodyPr/>
          <a:lstStyle/>
          <a:p>
            <a:r>
              <a:rPr lang="en-US"/>
              <a:t>Seema Dutt , BVN</a:t>
            </a:r>
          </a:p>
        </p:txBody>
      </p:sp>
    </p:spTree>
    <p:extLst>
      <p:ext uri="{BB962C8B-B14F-4D97-AF65-F5344CB8AC3E}">
        <p14:creationId xmlns:p14="http://schemas.microsoft.com/office/powerpoint/2010/main" val="1574457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OF THE NOTICE</a:t>
            </a:r>
            <a:endParaRPr lang="en-IN" dirty="0"/>
          </a:p>
        </p:txBody>
      </p:sp>
      <p:sp>
        <p:nvSpPr>
          <p:cNvPr id="3" name="Content Placeholder 2"/>
          <p:cNvSpPr>
            <a:spLocks noGrp="1"/>
          </p:cNvSpPr>
          <p:nvPr>
            <p:ph idx="1"/>
          </p:nvPr>
        </p:nvSpPr>
        <p:spPr>
          <a:ln>
            <a:solidFill>
              <a:schemeClr val="tx1"/>
            </a:solidFill>
          </a:ln>
        </p:spPr>
        <p:txBody>
          <a:bodyPr anchor="ctr">
            <a:normAutofit lnSpcReduction="10000"/>
          </a:bodyPr>
          <a:lstStyle/>
          <a:p>
            <a:pPr marL="0" indent="0" algn="ctr">
              <a:buNone/>
            </a:pPr>
            <a:r>
              <a:rPr lang="en-US" dirty="0"/>
              <a:t> Birla Vidya Niketan</a:t>
            </a:r>
          </a:p>
          <a:p>
            <a:pPr marL="0" indent="0" algn="ctr">
              <a:buNone/>
            </a:pPr>
            <a:r>
              <a:rPr lang="en-US" dirty="0"/>
              <a:t>NOTICE</a:t>
            </a:r>
          </a:p>
          <a:p>
            <a:pPr marL="0" indent="0">
              <a:buNone/>
            </a:pPr>
            <a:r>
              <a:rPr lang="en-US" dirty="0"/>
              <a:t>Date:                Title/Heading</a:t>
            </a:r>
          </a:p>
          <a:p>
            <a:pPr marL="0" indent="0">
              <a:buNone/>
            </a:pPr>
            <a:r>
              <a:rPr lang="en-US" dirty="0"/>
              <a:t>Content/main body of the notice mentioning event, date, time, venue, chief guest(if any), other details and relevant instructions.</a:t>
            </a:r>
          </a:p>
          <a:p>
            <a:pPr marL="0" indent="0">
              <a:buNone/>
            </a:pPr>
            <a:r>
              <a:rPr lang="en-US" dirty="0"/>
              <a:t>Name</a:t>
            </a:r>
          </a:p>
          <a:p>
            <a:pPr marL="0" indent="0">
              <a:buNone/>
            </a:pPr>
            <a:r>
              <a:rPr lang="en-US" dirty="0"/>
              <a:t>Designation</a:t>
            </a:r>
            <a:endParaRPr lang="en-IN" dirty="0"/>
          </a:p>
        </p:txBody>
      </p:sp>
      <p:sp>
        <p:nvSpPr>
          <p:cNvPr id="8" name="Footer Placeholder 7"/>
          <p:cNvSpPr>
            <a:spLocks noGrp="1"/>
          </p:cNvSpPr>
          <p:nvPr>
            <p:ph type="ftr" sz="quarter" idx="11"/>
          </p:nvPr>
        </p:nvSpPr>
        <p:spPr/>
        <p:txBody>
          <a:bodyPr/>
          <a:lstStyle/>
          <a:p>
            <a:r>
              <a:rPr lang="en-US"/>
              <a:t>Seema Dutt , BVN</a:t>
            </a:r>
          </a:p>
        </p:txBody>
      </p:sp>
    </p:spTree>
    <p:extLst>
      <p:ext uri="{BB962C8B-B14F-4D97-AF65-F5344CB8AC3E}">
        <p14:creationId xmlns:p14="http://schemas.microsoft.com/office/powerpoint/2010/main" val="3111408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6245" y="457200"/>
            <a:ext cx="8229600" cy="1143000"/>
          </a:xfrm>
        </p:spPr>
        <p:txBody>
          <a:bodyPr>
            <a:normAutofit fontScale="90000"/>
          </a:bodyPr>
          <a:lstStyle/>
          <a:p>
            <a:pPr algn="l"/>
            <a:r>
              <a:rPr lang="en-US" sz="2200" dirty="0" err="1"/>
              <a:t>Example:You</a:t>
            </a:r>
            <a:r>
              <a:rPr lang="en-US" sz="2200" dirty="0"/>
              <a:t> are </a:t>
            </a:r>
            <a:r>
              <a:rPr lang="en-US" sz="2200" dirty="0" err="1"/>
              <a:t>Rajat</a:t>
            </a:r>
            <a:r>
              <a:rPr lang="en-US" sz="2200" dirty="0"/>
              <a:t>/ </a:t>
            </a:r>
            <a:r>
              <a:rPr lang="en-US" sz="2200" dirty="0" err="1"/>
              <a:t>Ranjita</a:t>
            </a:r>
            <a:r>
              <a:rPr lang="en-US" sz="2200" dirty="0"/>
              <a:t>, </a:t>
            </a:r>
            <a:r>
              <a:rPr lang="en-US" sz="2200" dirty="0" err="1"/>
              <a:t>Incharge</a:t>
            </a:r>
            <a:r>
              <a:rPr lang="en-US" sz="2200" dirty="0"/>
              <a:t> of Cultural Club. Draft a notice inviting students to participate in the Inter House Dance Competition</a:t>
            </a:r>
            <a:br>
              <a:rPr lang="en-US" sz="2200" dirty="0"/>
            </a:br>
            <a:br>
              <a:rPr lang="en-US" sz="2000" dirty="0"/>
            </a:br>
            <a:endParaRPr lang="en-IN" dirty="0"/>
          </a:p>
        </p:txBody>
      </p:sp>
      <p:sp>
        <p:nvSpPr>
          <p:cNvPr id="3" name="Content Placeholder 2"/>
          <p:cNvSpPr>
            <a:spLocks noGrp="1"/>
          </p:cNvSpPr>
          <p:nvPr>
            <p:ph idx="1"/>
          </p:nvPr>
        </p:nvSpPr>
        <p:spPr>
          <a:ln>
            <a:solidFill>
              <a:srgbClr val="002060"/>
            </a:solidFill>
          </a:ln>
        </p:spPr>
        <p:txBody>
          <a:bodyPr>
            <a:normAutofit fontScale="62500" lnSpcReduction="20000"/>
          </a:bodyPr>
          <a:lstStyle/>
          <a:p>
            <a:pPr marL="0" indent="0" algn="ctr">
              <a:buNone/>
            </a:pPr>
            <a:r>
              <a:rPr lang="en-US" dirty="0"/>
              <a:t>Birla Vidya Niketan</a:t>
            </a:r>
          </a:p>
          <a:p>
            <a:pPr marL="0" indent="0" algn="ctr">
              <a:buNone/>
            </a:pPr>
            <a:r>
              <a:rPr lang="en-US" dirty="0"/>
              <a:t>NOTICE</a:t>
            </a:r>
          </a:p>
          <a:p>
            <a:pPr marL="0" indent="0" algn="ctr">
              <a:buNone/>
            </a:pPr>
            <a:endParaRPr lang="en-US" dirty="0"/>
          </a:p>
          <a:p>
            <a:pPr marL="0" indent="0">
              <a:buNone/>
            </a:pPr>
            <a:r>
              <a:rPr lang="en-US" dirty="0"/>
              <a:t>July 12021</a:t>
            </a:r>
          </a:p>
          <a:p>
            <a:pPr marL="0" indent="0" algn="ctr">
              <a:buNone/>
            </a:pPr>
            <a:endParaRPr lang="en-US" dirty="0"/>
          </a:p>
          <a:p>
            <a:pPr marL="0" indent="0" algn="ctr">
              <a:buNone/>
            </a:pPr>
            <a:r>
              <a:rPr lang="en-US" dirty="0"/>
              <a:t>Inter House Dance Competition</a:t>
            </a:r>
          </a:p>
          <a:p>
            <a:pPr marL="0" indent="0">
              <a:buNone/>
            </a:pPr>
            <a:endParaRPr lang="en-US" dirty="0"/>
          </a:p>
          <a:p>
            <a:pPr marL="0" indent="0">
              <a:buNone/>
            </a:pPr>
            <a:r>
              <a:rPr lang="en-US" dirty="0"/>
              <a:t>All the students of classes VI to XII are hereby informed that an Inter House dance competition will be organized on virtual platform ZOOM on the occasion of Independence Day on August 15 ,</a:t>
            </a:r>
          </a:p>
          <a:p>
            <a:pPr marL="0" indent="0">
              <a:buNone/>
            </a:pPr>
            <a:r>
              <a:rPr lang="en-US" dirty="0"/>
              <a:t>2021  9 a.m. onwards. Interested students may register by giving their name to the undersigned latest by July 20, 2021.</a:t>
            </a:r>
          </a:p>
          <a:p>
            <a:pPr marL="0" indent="0">
              <a:buNone/>
            </a:pPr>
            <a:r>
              <a:rPr lang="en-US" dirty="0"/>
              <a:t>Rajat</a:t>
            </a:r>
          </a:p>
          <a:p>
            <a:pPr marL="0" indent="0">
              <a:buNone/>
            </a:pPr>
            <a:r>
              <a:rPr lang="en-US" dirty="0"/>
              <a:t>In charge Cultural  Club</a:t>
            </a:r>
            <a:endParaRPr lang="en-IN" dirty="0"/>
          </a:p>
        </p:txBody>
      </p:sp>
      <p:sp>
        <p:nvSpPr>
          <p:cNvPr id="5" name="Footer Placeholder 4"/>
          <p:cNvSpPr>
            <a:spLocks noGrp="1"/>
          </p:cNvSpPr>
          <p:nvPr>
            <p:ph type="ftr" sz="quarter" idx="11"/>
          </p:nvPr>
        </p:nvSpPr>
        <p:spPr/>
        <p:txBody>
          <a:bodyPr/>
          <a:lstStyle/>
          <a:p>
            <a:r>
              <a:rPr lang="en-US"/>
              <a:t>Seema Dutt , BVN</a:t>
            </a:r>
          </a:p>
        </p:txBody>
      </p:sp>
    </p:spTree>
    <p:extLst>
      <p:ext uri="{BB962C8B-B14F-4D97-AF65-F5344CB8AC3E}">
        <p14:creationId xmlns:p14="http://schemas.microsoft.com/office/powerpoint/2010/main" val="3933081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Questions</a:t>
            </a:r>
            <a:endParaRPr lang="en-IN"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a:t>You are the Editor of your school magazine. Draft a notice for your school Notice Board inviting articles, poems, jokes, paintings and sketches to be published in the session 2021-22. Sign yourself as </a:t>
            </a:r>
            <a:r>
              <a:rPr lang="en-US" dirty="0" err="1"/>
              <a:t>Sneha</a:t>
            </a:r>
            <a:r>
              <a:rPr lang="en-US" dirty="0"/>
              <a:t>/ </a:t>
            </a:r>
            <a:r>
              <a:rPr lang="en-US" dirty="0" err="1"/>
              <a:t>Snehit</a:t>
            </a:r>
            <a:r>
              <a:rPr lang="en-US" dirty="0"/>
              <a:t>.</a:t>
            </a:r>
          </a:p>
          <a:p>
            <a:pPr marL="514350" indent="-514350">
              <a:buFont typeface="+mj-lt"/>
              <a:buAutoNum type="arabicPeriod"/>
            </a:pPr>
            <a:r>
              <a:rPr lang="en-US" dirty="0"/>
              <a:t>The Resident Welfare Association of </a:t>
            </a:r>
            <a:r>
              <a:rPr lang="en-US" dirty="0" err="1"/>
              <a:t>Saket</a:t>
            </a:r>
            <a:r>
              <a:rPr lang="en-US" dirty="0"/>
              <a:t> is organizing a Plantation Drive during Van </a:t>
            </a:r>
            <a:r>
              <a:rPr lang="en-US" dirty="0" err="1"/>
              <a:t>Mahotsav</a:t>
            </a:r>
            <a:r>
              <a:rPr lang="en-US" dirty="0"/>
              <a:t> week (1</a:t>
            </a:r>
            <a:r>
              <a:rPr lang="en-US" baseline="30000" dirty="0"/>
              <a:t>st</a:t>
            </a:r>
            <a:r>
              <a:rPr lang="en-US" dirty="0"/>
              <a:t> to 7</a:t>
            </a:r>
            <a:r>
              <a:rPr lang="en-US" baseline="30000" dirty="0"/>
              <a:t>th</a:t>
            </a:r>
            <a:r>
              <a:rPr lang="en-US" dirty="0"/>
              <a:t> July). Write a notice inviting the residents to participate in it. Sign yourself as </a:t>
            </a:r>
            <a:r>
              <a:rPr lang="en-US" dirty="0" err="1"/>
              <a:t>Meenal</a:t>
            </a:r>
            <a:r>
              <a:rPr lang="en-US" dirty="0"/>
              <a:t>.</a:t>
            </a:r>
            <a:endParaRPr lang="en-IN" dirty="0"/>
          </a:p>
        </p:txBody>
      </p:sp>
      <p:sp>
        <p:nvSpPr>
          <p:cNvPr id="4" name="Footer Placeholder 3"/>
          <p:cNvSpPr>
            <a:spLocks noGrp="1"/>
          </p:cNvSpPr>
          <p:nvPr>
            <p:ph type="ftr" sz="quarter" idx="11"/>
          </p:nvPr>
        </p:nvSpPr>
        <p:spPr/>
        <p:txBody>
          <a:bodyPr/>
          <a:lstStyle/>
          <a:p>
            <a:r>
              <a:rPr lang="en-US"/>
              <a:t>Seema Dutt , BVN</a:t>
            </a:r>
          </a:p>
        </p:txBody>
      </p:sp>
    </p:spTree>
    <p:extLst>
      <p:ext uri="{BB962C8B-B14F-4D97-AF65-F5344CB8AC3E}">
        <p14:creationId xmlns:p14="http://schemas.microsoft.com/office/powerpoint/2010/main" val="31718775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163</TotalTime>
  <Words>407</Words>
  <Application>Microsoft Office PowerPoint</Application>
  <PresentationFormat>On-screen Show (4:3)</PresentationFormat>
  <Paragraphs>43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 Unicode MS</vt:lpstr>
      <vt:lpstr>Calibri</vt:lpstr>
      <vt:lpstr>Gill Sans MT</vt:lpstr>
      <vt:lpstr>Verdana</vt:lpstr>
      <vt:lpstr>Wingdings 2</vt:lpstr>
      <vt:lpstr>Solstice</vt:lpstr>
      <vt:lpstr>NOTICE WRITING</vt:lpstr>
      <vt:lpstr>POINTS TO REMEMBER</vt:lpstr>
      <vt:lpstr>FORMAT OF THE NOTICE</vt:lpstr>
      <vt:lpstr>Example:You are Rajat/ Ranjita, Incharge of Cultural Club. Draft a notice inviting students to participate in the Inter House Dance Competition  </vt:lpstr>
      <vt:lpstr>Practice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NOTICE WRITING</dc:title>
  <dc:creator>IAW</dc:creator>
  <cp:lastModifiedBy>SEEMA DUTT</cp:lastModifiedBy>
  <cp:revision>15</cp:revision>
  <dcterms:created xsi:type="dcterms:W3CDTF">2006-08-16T00:00:00Z</dcterms:created>
  <dcterms:modified xsi:type="dcterms:W3CDTF">2023-02-17T15:24:22Z</dcterms:modified>
</cp:coreProperties>
</file>