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F15B-23D0-3E60-D522-C96566A27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7710E-B0A7-7D99-CEF6-A6A79A0F1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B3317-AF9A-ED54-8C3D-10CA4D43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76FD-1780-E242-2886-35ED4787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677E1-FFBB-C2EB-CFB5-870D587D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1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D8E5-2F77-8638-76FC-474663FC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843C3-D01A-ADFE-4475-797861759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AD44E-10B7-DB4E-A691-1492758D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45E2D-1EE8-DBFA-104B-9CA0E50A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2DD99-3A94-0F06-B213-EE438A03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4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C762B4-4D6F-AD53-821E-5BEB074C7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0C88-BFB4-132D-92C8-341B75EA7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9046A-B30F-DEA9-4541-54AF441B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E05F6-B1F6-B393-04F3-B1F329EC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DDC79-9DD7-3120-D613-9AF90315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9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A88C-DFF9-B9FF-72B3-1E66680D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09D59-5D03-ED61-2CB2-36ED104B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4CE0E-9D65-2DB5-5FA8-AD71F2F7D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0854E-9980-5791-5503-D4FFF7D7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52AA3-6A3E-0868-791C-10AA546E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6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D2B4-8C12-E045-C470-05DB54869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894E1-10E7-210D-04AA-535422937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B87C5-2356-6DE6-5B2F-D0F69E27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2DFED-4800-26F3-6BA1-09D0A750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1AD97-ADF0-B45A-CA55-134DBF6F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11B4-5407-90A9-B202-A47B6D44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20960-C95A-CD3C-0B02-D9DEC0F40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5471A-0715-AC52-F6E9-A3DFD896D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36469-4C08-47DC-5C01-E1CB88FB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438EA-BB6B-8F43-3337-8C424B68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5FB32-2584-395E-785B-A32204CF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9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EEB0-445F-B557-9B00-42835F2BC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E39D2-E769-2535-E441-88E73080D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729A4-5AF9-F913-EB48-37EA5AB31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0C07B-9D25-6A9A-CD0E-4C97FF4A3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924F1-B54D-70A2-906D-3FDE9E317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67927-16D5-57DB-5B6D-D5AFD081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77652-E535-34FD-B160-C7FC6C4E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AAB25B-DD2A-530A-2E39-A79EB921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5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01C0-B9F5-7A11-60BC-D791404E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32796-582A-B20F-B7BC-73257C1D6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E24DD-CEE3-0FB2-EA17-7EBE96FC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816D9-13BE-9575-5B99-ABEE4DFD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2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24BA7-4C6B-1464-E5DC-3A5BE994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BDF80A-74FD-6FC8-0BD5-982815CA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59DFA-600F-47E2-CC07-712039ED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6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2F9A-63F4-618D-C344-7D1E4070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FDEF8-5A53-B433-5883-59244146B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E815F-4B61-2100-9F72-A753A3B8E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5223C-6D0E-8006-A37F-D2D1594A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2F017-CC81-CE58-2C53-4F664AE83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D97D3-92EA-5693-8EA1-D3EFBE54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7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1300-CEB0-39BD-FDFD-FA632322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78449-F6F4-825C-4159-8092B84E0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AFDDD-55D4-36EF-F952-290F6AF53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ED8C5-8028-3DFE-095F-FA92DF05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09C43-8308-541A-7076-D0233566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B1322-3646-6A72-B1F8-32569B94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058AA-6E06-6916-0351-7C1CB378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6162F-2231-71DE-DE1E-3A0BD081C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023EA-AD35-3D03-104A-A99C34488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66DEE-0C2C-2245-A56D-2A04CC55D3E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68931-46F3-8AB1-F2D9-05873E455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40AB5-D957-8482-A9EC-48710A3F1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6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iagram, number, line&#10;&#10;Description automatically generated">
            <a:extLst>
              <a:ext uri="{FF2B5EF4-FFF2-40B4-BE49-F238E27FC236}">
                <a16:creationId xmlns:a16="http://schemas.microsoft.com/office/drawing/2014/main" id="{5513936C-F9FA-D91F-F86A-5DE6B661D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ACA7BDD-8C5C-8188-A7B5-AA5136F4E210}"/>
              </a:ext>
            </a:extLst>
          </p:cNvPr>
          <p:cNvGrpSpPr/>
          <p:nvPr/>
        </p:nvGrpSpPr>
        <p:grpSpPr>
          <a:xfrm>
            <a:off x="3666171" y="4283001"/>
            <a:ext cx="1041500" cy="276999"/>
            <a:chOff x="2611090" y="551617"/>
            <a:chExt cx="928687" cy="27699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493DD84-76AC-94F8-6A79-DC83773B5A7B}"/>
                </a:ext>
              </a:extLst>
            </p:cNvPr>
            <p:cNvCxnSpPr>
              <a:cxnSpLocks/>
            </p:cNvCxnSpPr>
            <p:nvPr/>
          </p:nvCxnSpPr>
          <p:spPr>
            <a:xfrm>
              <a:off x="2611090" y="771525"/>
              <a:ext cx="9286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3B4A29-4DA9-54C5-428A-4C2300AF08F1}"/>
                </a:ext>
              </a:extLst>
            </p:cNvPr>
            <p:cNvSpPr txBox="1"/>
            <p:nvPr/>
          </p:nvSpPr>
          <p:spPr>
            <a:xfrm>
              <a:off x="2732174" y="551617"/>
              <a:ext cx="686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***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F1505A-298D-0515-29D9-7EED3A4B7209}"/>
              </a:ext>
            </a:extLst>
          </p:cNvPr>
          <p:cNvGrpSpPr/>
          <p:nvPr/>
        </p:nvGrpSpPr>
        <p:grpSpPr>
          <a:xfrm>
            <a:off x="3711799" y="887954"/>
            <a:ext cx="2218221" cy="261610"/>
            <a:chOff x="2611090" y="551617"/>
            <a:chExt cx="928687" cy="26161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4023781-ECB1-7036-B260-AE5ED4C40E4B}"/>
                </a:ext>
              </a:extLst>
            </p:cNvPr>
            <p:cNvCxnSpPr>
              <a:cxnSpLocks/>
            </p:cNvCxnSpPr>
            <p:nvPr/>
          </p:nvCxnSpPr>
          <p:spPr>
            <a:xfrm>
              <a:off x="2611090" y="771525"/>
              <a:ext cx="9286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89F0A8E-516A-D648-5BE1-9D642354B5E0}"/>
                </a:ext>
              </a:extLst>
            </p:cNvPr>
            <p:cNvSpPr txBox="1"/>
            <p:nvPr/>
          </p:nvSpPr>
          <p:spPr>
            <a:xfrm>
              <a:off x="2732174" y="551617"/>
              <a:ext cx="6865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F9F2AE-F11C-38AD-F390-26A98E0C7FCA}"/>
              </a:ext>
            </a:extLst>
          </p:cNvPr>
          <p:cNvGrpSpPr/>
          <p:nvPr/>
        </p:nvGrpSpPr>
        <p:grpSpPr>
          <a:xfrm>
            <a:off x="6897110" y="887954"/>
            <a:ext cx="2218221" cy="261610"/>
            <a:chOff x="2611090" y="551617"/>
            <a:chExt cx="928687" cy="26161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59E7B0-23AA-8159-125A-3BB2B69E90AE}"/>
                </a:ext>
              </a:extLst>
            </p:cNvPr>
            <p:cNvCxnSpPr>
              <a:cxnSpLocks/>
            </p:cNvCxnSpPr>
            <p:nvPr/>
          </p:nvCxnSpPr>
          <p:spPr>
            <a:xfrm>
              <a:off x="2611090" y="771525"/>
              <a:ext cx="9286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F66AFC-82A5-9A32-C1E0-735FB08AC059}"/>
                </a:ext>
              </a:extLst>
            </p:cNvPr>
            <p:cNvSpPr txBox="1"/>
            <p:nvPr/>
          </p:nvSpPr>
          <p:spPr>
            <a:xfrm>
              <a:off x="2732174" y="551617"/>
              <a:ext cx="6865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7FA98BD-9BF0-14B2-9A12-2AC4A5D5B791}"/>
              </a:ext>
            </a:extLst>
          </p:cNvPr>
          <p:cNvGrpSpPr/>
          <p:nvPr/>
        </p:nvGrpSpPr>
        <p:grpSpPr>
          <a:xfrm>
            <a:off x="7556504" y="4743220"/>
            <a:ext cx="455813" cy="261610"/>
            <a:chOff x="2611090" y="551617"/>
            <a:chExt cx="928687" cy="26161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4A5B13-CBE8-95B5-8638-9C253DBE96AF}"/>
                </a:ext>
              </a:extLst>
            </p:cNvPr>
            <p:cNvCxnSpPr>
              <a:cxnSpLocks/>
            </p:cNvCxnSpPr>
            <p:nvPr/>
          </p:nvCxnSpPr>
          <p:spPr>
            <a:xfrm>
              <a:off x="2611090" y="771525"/>
              <a:ext cx="9286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91920B-F77B-1F53-81BA-C8CEAA7A8FFB}"/>
                </a:ext>
              </a:extLst>
            </p:cNvPr>
            <p:cNvSpPr txBox="1"/>
            <p:nvPr/>
          </p:nvSpPr>
          <p:spPr>
            <a:xfrm>
              <a:off x="2732174" y="551617"/>
              <a:ext cx="6865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57C3D69-E2BF-2AA1-6D6E-F68EAE3E17EB}"/>
              </a:ext>
            </a:extLst>
          </p:cNvPr>
          <p:cNvGrpSpPr/>
          <p:nvPr/>
        </p:nvGrpSpPr>
        <p:grpSpPr>
          <a:xfrm>
            <a:off x="8252111" y="4241299"/>
            <a:ext cx="1041500" cy="261610"/>
            <a:chOff x="2611090" y="551617"/>
            <a:chExt cx="928687" cy="26161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168B51C-F135-8952-FDBC-4858F6F94EFA}"/>
                </a:ext>
              </a:extLst>
            </p:cNvPr>
            <p:cNvCxnSpPr>
              <a:cxnSpLocks/>
            </p:cNvCxnSpPr>
            <p:nvPr/>
          </p:nvCxnSpPr>
          <p:spPr>
            <a:xfrm>
              <a:off x="2611090" y="771525"/>
              <a:ext cx="9286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9BAC0DB-476F-9BB3-B886-CF83AE34B26D}"/>
                </a:ext>
              </a:extLst>
            </p:cNvPr>
            <p:cNvSpPr txBox="1"/>
            <p:nvPr/>
          </p:nvSpPr>
          <p:spPr>
            <a:xfrm>
              <a:off x="2732174" y="551617"/>
              <a:ext cx="6865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ADD6D3-D05F-5F12-3514-E4A7A120A0FC}"/>
              </a:ext>
            </a:extLst>
          </p:cNvPr>
          <p:cNvGrpSpPr/>
          <p:nvPr/>
        </p:nvGrpSpPr>
        <p:grpSpPr>
          <a:xfrm>
            <a:off x="8236440" y="4612415"/>
            <a:ext cx="455813" cy="261610"/>
            <a:chOff x="2611090" y="551617"/>
            <a:chExt cx="928687" cy="26161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3D0AA06-97CE-5EDC-DB2F-48952157A9BB}"/>
                </a:ext>
              </a:extLst>
            </p:cNvPr>
            <p:cNvCxnSpPr>
              <a:cxnSpLocks/>
            </p:cNvCxnSpPr>
            <p:nvPr/>
          </p:nvCxnSpPr>
          <p:spPr>
            <a:xfrm>
              <a:off x="2611090" y="771525"/>
              <a:ext cx="9286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26D119A-132A-01A4-8578-AE5295ADE18B}"/>
                </a:ext>
              </a:extLst>
            </p:cNvPr>
            <p:cNvSpPr txBox="1"/>
            <p:nvPr/>
          </p:nvSpPr>
          <p:spPr>
            <a:xfrm>
              <a:off x="2732174" y="551617"/>
              <a:ext cx="6865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3ECB6A-060D-3024-0117-EB0DC01C7863}"/>
              </a:ext>
            </a:extLst>
          </p:cNvPr>
          <p:cNvGrpSpPr/>
          <p:nvPr/>
        </p:nvGrpSpPr>
        <p:grpSpPr>
          <a:xfrm>
            <a:off x="8879927" y="4612415"/>
            <a:ext cx="455813" cy="261610"/>
            <a:chOff x="2611090" y="551617"/>
            <a:chExt cx="928687" cy="26161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ED868D9-3B3D-8C42-5827-1146B6E993DF}"/>
                </a:ext>
              </a:extLst>
            </p:cNvPr>
            <p:cNvCxnSpPr>
              <a:cxnSpLocks/>
            </p:cNvCxnSpPr>
            <p:nvPr/>
          </p:nvCxnSpPr>
          <p:spPr>
            <a:xfrm>
              <a:off x="2611090" y="771525"/>
              <a:ext cx="9286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F0C0F3F-697C-46E8-018D-DBF25B4696C8}"/>
                </a:ext>
              </a:extLst>
            </p:cNvPr>
            <p:cNvSpPr txBox="1"/>
            <p:nvPr/>
          </p:nvSpPr>
          <p:spPr>
            <a:xfrm>
              <a:off x="2732174" y="551617"/>
              <a:ext cx="6865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9971A47-838D-D514-9560-FE38EC98259E}"/>
              </a:ext>
            </a:extLst>
          </p:cNvPr>
          <p:cNvGrpSpPr/>
          <p:nvPr/>
        </p:nvGrpSpPr>
        <p:grpSpPr>
          <a:xfrm>
            <a:off x="7840056" y="4301514"/>
            <a:ext cx="455814" cy="276999"/>
            <a:chOff x="2611090" y="551617"/>
            <a:chExt cx="928687" cy="276999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468CBA8-8FF1-92F8-232D-6D4782970DB4}"/>
                </a:ext>
              </a:extLst>
            </p:cNvPr>
            <p:cNvCxnSpPr>
              <a:cxnSpLocks/>
            </p:cNvCxnSpPr>
            <p:nvPr/>
          </p:nvCxnSpPr>
          <p:spPr>
            <a:xfrm>
              <a:off x="2611090" y="771525"/>
              <a:ext cx="9286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7BC3720-95DC-773B-5630-90506AC1FEB9}"/>
                </a:ext>
              </a:extLst>
            </p:cNvPr>
            <p:cNvSpPr txBox="1"/>
            <p:nvPr/>
          </p:nvSpPr>
          <p:spPr>
            <a:xfrm>
              <a:off x="2732174" y="551617"/>
              <a:ext cx="686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**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908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Ave Bisesi</dc:creator>
  <cp:lastModifiedBy>Ave Bisesi</cp:lastModifiedBy>
  <cp:revision>1</cp:revision>
  <dcterms:created xsi:type="dcterms:W3CDTF">2023-05-17T17:13:18Z</dcterms:created>
  <dcterms:modified xsi:type="dcterms:W3CDTF">2023-05-17T17:13:52Z</dcterms:modified>
</cp:coreProperties>
</file>