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800"/>
    <a:srgbClr val="000000"/>
    <a:srgbClr val="FF0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0"/>
    <p:restoredTop sz="94754"/>
  </p:normalViewPr>
  <p:slideViewPr>
    <p:cSldViewPr snapToGrid="0">
      <p:cViewPr varScale="1">
        <p:scale>
          <a:sx n="102" d="100"/>
          <a:sy n="102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E7FE3-8D53-5C4E-9A72-20D48A3A966A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D6B44-DF7F-8C43-B041-37588107E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D6B44-DF7F-8C43-B041-37588107E0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3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8D12-0355-53A1-9CD1-D01AF98A3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F58C-23B0-3A63-D2AB-B5EE4F5A9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6BF6-9A19-CDD6-CF51-D9FA6F56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8B0B0-3162-4E55-D50B-0BB8D509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CDBF8-2631-17E2-EB8D-706E2A70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4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45C8-D7DC-97FD-F9FF-5CB9C8F5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8BAAA-AC7F-BAC1-8206-47221049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A3D9-DE1A-6C8F-E414-4114B983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296FD-2678-527F-6D02-9E7A5203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BFC7-EBF6-7830-CD7B-25702527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6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29956-3C86-107E-DB8E-E6C3A8928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BFF01-1061-2DC0-1F02-916F803C3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8AD2-3A50-1EBF-92A7-0839650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AF54-36E7-CE34-EB8E-D951AC92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3BA-608B-517C-7E0F-0F6B6444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6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762D-6E66-0635-1323-1047073F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DB8B-972F-E401-C031-7E59C27A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77C31-24C3-0597-C4C2-137BF949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4DC14-7672-EE92-497D-9B2C112A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D508-FC81-731A-5D39-C46671B1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382D-15D2-CB77-2255-B4DBC2C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9132-217F-4174-3F52-3E5635BF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3822-72D0-0A9A-D1DD-92A17F9F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4EDE-B29B-4FF9-D2F0-08F8F3B2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92DE1-2BCB-CEE4-FB3A-CE3FF8FF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0667-F28B-4A0E-CA6C-86BC390C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25CC-4CE7-ED3A-32A1-87B5567DF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E0679-6CAE-0224-8443-4718E2BB6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E94DF-F14B-5637-F3B7-B1ED7F28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D180-198B-AEFA-D40D-0A4D1D05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093A1-8861-E0A3-5F95-3C4058F8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0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17AE-9AFD-0BDD-4E46-73B359CA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CDABF-7F99-E479-60BA-467DF28F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4274B-466E-301D-5403-5520F9538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C168B-DF75-C696-6BC8-C33E794E7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1A6E0-C792-10E3-D7E4-1BD2A6432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F6948-D760-157F-16C0-42CD8324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6CD70-52A1-15C7-4648-A7825E2A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52200-0441-6CF1-B4EB-C0ABC4F6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868D-2293-8224-83A1-ACE1D12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68B7F-C583-62CC-DF33-CD9AAA4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ECB49-AD6B-59D1-F283-77DE2DF5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01988-B9C1-8C9D-2E72-3DA785A5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C7D29-B4D9-1EFB-3EB6-82768785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6B4BA-A272-B43E-ACA7-132B9686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1DCC-8F3D-A033-014D-48C2D60B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7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5AEC-1DB2-E550-5F4B-EE55C832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C250-3E35-9BB1-47A3-A67D07DC9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24D92-5D50-B4F7-13B0-13BBEC1BC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DA10E-D4B5-ED66-2759-2C397789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A34C7-0ED4-29CF-6DC3-BBE9A662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E4B7D-90A9-92B7-EEF0-5C1E1D89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48A2-7FB6-645C-E8D8-8E2922E2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6A79D-7A71-C54C-24F6-F7E6E580F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25BE0-242E-367C-B4AE-D7A41ACA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7613B-DD4D-52EA-0EAD-6698B582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68AC9-02C0-A331-FAB4-BCA76A99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4C5-E159-F237-E191-62234738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767A5-68FD-F0E8-DB52-1B071CFE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9D75-882D-9B85-4E0F-A130AFB92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35D75-FD41-3025-3B06-822F88665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858B-4D56-E248-A865-DFFFFD3D1908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E071-150E-20F2-CAF0-0DC37C03A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3CA5-17FD-C3D1-DAA3-11831594A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7CD6495-5B79-3FF7-01CF-FBC2E2F2244D}"/>
              </a:ext>
            </a:extLst>
          </p:cNvPr>
          <p:cNvGrpSpPr/>
          <p:nvPr/>
        </p:nvGrpSpPr>
        <p:grpSpPr>
          <a:xfrm>
            <a:off x="2083339" y="0"/>
            <a:ext cx="8025319" cy="6858000"/>
            <a:chOff x="2083339" y="0"/>
            <a:chExt cx="8025319" cy="6858000"/>
          </a:xfrm>
        </p:grpSpPr>
        <p:pic>
          <p:nvPicPr>
            <p:cNvPr id="3" name="Picture 2" descr="A chart of different types of cells&#10;&#10;Description automatically generated">
              <a:extLst>
                <a:ext uri="{FF2B5EF4-FFF2-40B4-BE49-F238E27FC236}">
                  <a16:creationId xmlns:a16="http://schemas.microsoft.com/office/drawing/2014/main" id="{7445D73F-5BB2-9572-DD68-E9906FD35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3339" y="0"/>
              <a:ext cx="8025319" cy="68580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F0F905C-9B65-21A3-4022-216BD9EA9420}"/>
                </a:ext>
              </a:extLst>
            </p:cNvPr>
            <p:cNvGrpSpPr/>
            <p:nvPr/>
          </p:nvGrpSpPr>
          <p:grpSpPr>
            <a:xfrm>
              <a:off x="7815957" y="4491411"/>
              <a:ext cx="1270503" cy="261610"/>
              <a:chOff x="5704626" y="1555343"/>
              <a:chExt cx="928687" cy="26161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DA5D1A5-98AB-B934-C28C-51E1F52A6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626" y="1816953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89EEF3-818E-AECA-649B-5C9DE4675B2B}"/>
                  </a:ext>
                </a:extLst>
              </p:cNvPr>
              <p:cNvSpPr txBox="1"/>
              <p:nvPr/>
            </p:nvSpPr>
            <p:spPr>
              <a:xfrm>
                <a:off x="5825711" y="1555343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02D6E0-2A26-1EA6-5800-964B4B2F4217}"/>
                </a:ext>
              </a:extLst>
            </p:cNvPr>
            <p:cNvGrpSpPr/>
            <p:nvPr/>
          </p:nvGrpSpPr>
          <p:grpSpPr>
            <a:xfrm>
              <a:off x="3467671" y="4360606"/>
              <a:ext cx="559479" cy="261610"/>
              <a:chOff x="2611090" y="551617"/>
              <a:chExt cx="928687" cy="2616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D04CE85-647B-86D2-7517-4B29CA6F8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273449-BC1E-28E5-5BFC-97F3FE1D19A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C7AFEBD-B807-BF2B-AD03-370877D1A6F9}"/>
                </a:ext>
              </a:extLst>
            </p:cNvPr>
            <p:cNvGrpSpPr/>
            <p:nvPr/>
          </p:nvGrpSpPr>
          <p:grpSpPr>
            <a:xfrm>
              <a:off x="7125857" y="3906800"/>
              <a:ext cx="534155" cy="276999"/>
              <a:chOff x="2611090" y="551617"/>
              <a:chExt cx="928687" cy="276999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7313225-6D17-A63C-B6C1-DCD990F41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3CD46F-A2DC-70EB-69D1-5B75473B5762}"/>
                  </a:ext>
                </a:extLst>
              </p:cNvPr>
              <p:cNvSpPr txBox="1"/>
              <p:nvPr/>
            </p:nvSpPr>
            <p:spPr>
              <a:xfrm>
                <a:off x="2669215" y="551617"/>
                <a:ext cx="807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E2A810-80C7-43DA-4E90-B957B6076BEA}"/>
                </a:ext>
              </a:extLst>
            </p:cNvPr>
            <p:cNvGrpSpPr/>
            <p:nvPr/>
          </p:nvGrpSpPr>
          <p:grpSpPr>
            <a:xfrm>
              <a:off x="8758703" y="3819118"/>
              <a:ext cx="534155" cy="276999"/>
              <a:chOff x="2611090" y="551617"/>
              <a:chExt cx="928687" cy="276999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0F8DD47-026A-D7DC-B729-78E256DFE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0CA674-D935-6148-CFF7-EF9226CFEF5F}"/>
                  </a:ext>
                </a:extLst>
              </p:cNvPr>
              <p:cNvSpPr txBox="1"/>
              <p:nvPr/>
            </p:nvSpPr>
            <p:spPr>
              <a:xfrm>
                <a:off x="2669215" y="551617"/>
                <a:ext cx="807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54726F-4318-5AE3-8FA4-C6A323636CF3}"/>
                </a:ext>
              </a:extLst>
            </p:cNvPr>
            <p:cNvGrpSpPr/>
            <p:nvPr/>
          </p:nvGrpSpPr>
          <p:grpSpPr>
            <a:xfrm>
              <a:off x="4213513" y="4369704"/>
              <a:ext cx="1270503" cy="261610"/>
              <a:chOff x="2611090" y="551617"/>
              <a:chExt cx="928687" cy="26161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111B5DB-DC0C-2CB9-BDFC-696712BAC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51255A-2048-81E7-EF93-BFDD48D65B73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293DAA8-3995-C10B-9284-68E635AD1F77}"/>
                </a:ext>
              </a:extLst>
            </p:cNvPr>
            <p:cNvGrpSpPr/>
            <p:nvPr/>
          </p:nvGrpSpPr>
          <p:grpSpPr>
            <a:xfrm>
              <a:off x="8388624" y="838088"/>
              <a:ext cx="860079" cy="276999"/>
              <a:chOff x="2611090" y="551617"/>
              <a:chExt cx="928687" cy="276999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D03D9CD-3F87-1B17-FFED-4A40DFE85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2EE602-8F57-720D-7B1C-214DBF836216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934AA2-17AB-F98D-254F-C1C2C5E3EF4F}"/>
                </a:ext>
              </a:extLst>
            </p:cNvPr>
            <p:cNvGrpSpPr/>
            <p:nvPr/>
          </p:nvGrpSpPr>
          <p:grpSpPr>
            <a:xfrm>
              <a:off x="7281435" y="4081270"/>
              <a:ext cx="1270503" cy="261610"/>
              <a:chOff x="5704626" y="1555343"/>
              <a:chExt cx="928687" cy="2616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530220C-E07A-869D-A37F-C65D7572E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626" y="1816953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61685A-2813-5A72-D0D4-FF8763B2D135}"/>
                  </a:ext>
                </a:extLst>
              </p:cNvPr>
              <p:cNvSpPr txBox="1"/>
              <p:nvPr/>
            </p:nvSpPr>
            <p:spPr>
              <a:xfrm>
                <a:off x="5825711" y="1555343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847FDE-C135-FA18-C76B-BECA46B593E0}"/>
                </a:ext>
              </a:extLst>
            </p:cNvPr>
            <p:cNvSpPr txBox="1"/>
            <p:nvPr/>
          </p:nvSpPr>
          <p:spPr>
            <a:xfrm>
              <a:off x="2782988" y="2136513"/>
              <a:ext cx="684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EB9A4A-8EA5-D352-5955-49B40923F24D}"/>
                </a:ext>
              </a:extLst>
            </p:cNvPr>
            <p:cNvSpPr txBox="1"/>
            <p:nvPr/>
          </p:nvSpPr>
          <p:spPr>
            <a:xfrm>
              <a:off x="2768423" y="5432946"/>
              <a:ext cx="684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9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D5ABF9-4FA8-9405-3509-B6B54070EB03}"/>
              </a:ext>
            </a:extLst>
          </p:cNvPr>
          <p:cNvGrpSpPr/>
          <p:nvPr/>
        </p:nvGrpSpPr>
        <p:grpSpPr>
          <a:xfrm>
            <a:off x="2177143" y="0"/>
            <a:ext cx="7837714" cy="6858000"/>
            <a:chOff x="2177143" y="0"/>
            <a:chExt cx="7837714" cy="6858000"/>
          </a:xfrm>
        </p:grpSpPr>
        <p:pic>
          <p:nvPicPr>
            <p:cNvPr id="3" name="Picture 2" descr="A screenshot of a graph&#10;&#10;Description automatically generated">
              <a:extLst>
                <a:ext uri="{FF2B5EF4-FFF2-40B4-BE49-F238E27FC236}">
                  <a16:creationId xmlns:a16="http://schemas.microsoft.com/office/drawing/2014/main" id="{B642FEA4-967E-8F74-345D-8AFB5A80F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7143" y="0"/>
              <a:ext cx="7837714" cy="685800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E8B579-6780-277E-89E0-4BAE70215AE1}"/>
                </a:ext>
              </a:extLst>
            </p:cNvPr>
            <p:cNvGrpSpPr/>
            <p:nvPr/>
          </p:nvGrpSpPr>
          <p:grpSpPr>
            <a:xfrm>
              <a:off x="3212558" y="2189523"/>
              <a:ext cx="585427" cy="461665"/>
              <a:chOff x="2611090" y="551617"/>
              <a:chExt cx="928687" cy="4616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545D42A-E832-811A-9B92-0B9E57181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D50196-F577-FFD2-6E52-E2E697165869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DA9A069-EC48-A03C-A885-12C3DCA02955}"/>
                </a:ext>
              </a:extLst>
            </p:cNvPr>
            <p:cNvGrpSpPr/>
            <p:nvPr/>
          </p:nvGrpSpPr>
          <p:grpSpPr>
            <a:xfrm>
              <a:off x="4885986" y="425775"/>
              <a:ext cx="593926" cy="261610"/>
              <a:chOff x="2611090" y="551617"/>
              <a:chExt cx="928687" cy="2616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CF772C6-48A7-174B-E86B-B25E4090F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7A7D8-2EAF-182A-340B-956CC2FA0D10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044B51C-F54C-9C05-EA35-56BF02F4CE34}"/>
                </a:ext>
              </a:extLst>
            </p:cNvPr>
            <p:cNvGrpSpPr/>
            <p:nvPr/>
          </p:nvGrpSpPr>
          <p:grpSpPr>
            <a:xfrm>
              <a:off x="7072821" y="1962115"/>
              <a:ext cx="552261" cy="261610"/>
              <a:chOff x="2611090" y="551617"/>
              <a:chExt cx="928687" cy="2616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98972DC-115A-3D48-1CFD-A0EE8C5C5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5DCA7E-CB1C-F6FD-EE60-AC1EA0B007EC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8076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736B105-6F0C-5D1F-2DA6-A288B03B2B39}"/>
                </a:ext>
              </a:extLst>
            </p:cNvPr>
            <p:cNvGrpSpPr/>
            <p:nvPr/>
          </p:nvGrpSpPr>
          <p:grpSpPr>
            <a:xfrm>
              <a:off x="3162011" y="4404802"/>
              <a:ext cx="686519" cy="276999"/>
              <a:chOff x="2611090" y="551617"/>
              <a:chExt cx="928687" cy="276999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1823CA2-48C4-57CE-7272-2B30EEF0D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0DF5E4-03A1-028C-E59E-9B16277FD42C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6D568CE-B070-5073-1E9D-3CEDB6DD8741}"/>
                </a:ext>
              </a:extLst>
            </p:cNvPr>
            <p:cNvGrpSpPr/>
            <p:nvPr/>
          </p:nvGrpSpPr>
          <p:grpSpPr>
            <a:xfrm>
              <a:off x="3218834" y="542022"/>
              <a:ext cx="585427" cy="461665"/>
              <a:chOff x="2611090" y="551617"/>
              <a:chExt cx="928687" cy="46166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C607903-746E-C83C-A00B-2D2DA72C9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F7C23B-D937-71EA-CAF4-544FB271F252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BA521C0-E69E-EAD1-C82B-F2E669C3428B}"/>
                </a:ext>
              </a:extLst>
            </p:cNvPr>
            <p:cNvGrpSpPr/>
            <p:nvPr/>
          </p:nvGrpSpPr>
          <p:grpSpPr>
            <a:xfrm>
              <a:off x="4886534" y="2189523"/>
              <a:ext cx="585427" cy="461665"/>
              <a:chOff x="2611090" y="551617"/>
              <a:chExt cx="928687" cy="46166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6289578-4ADD-E33D-DD4D-206DD24D0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1CE1-FF40-3155-B958-B19742F9E60F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078F80-57C3-4C76-09B2-44616B648408}"/>
                </a:ext>
              </a:extLst>
            </p:cNvPr>
            <p:cNvSpPr txBox="1"/>
            <p:nvPr/>
          </p:nvSpPr>
          <p:spPr>
            <a:xfrm>
              <a:off x="2730845" y="5520628"/>
              <a:ext cx="684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91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17</Words>
  <Application>Microsoft Macintosh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20</cp:revision>
  <dcterms:created xsi:type="dcterms:W3CDTF">2023-05-17T16:44:42Z</dcterms:created>
  <dcterms:modified xsi:type="dcterms:W3CDTF">2023-07-20T16:10:59Z</dcterms:modified>
</cp:coreProperties>
</file>