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EC0844-A9BC-413F-FFBB-0C22E967B4D1}"/>
              </a:ext>
            </a:extLst>
          </p:cNvPr>
          <p:cNvGrpSpPr/>
          <p:nvPr/>
        </p:nvGrpSpPr>
        <p:grpSpPr>
          <a:xfrm>
            <a:off x="1981200" y="0"/>
            <a:ext cx="8229600" cy="6858000"/>
            <a:chOff x="1981200" y="0"/>
            <a:chExt cx="8229600" cy="6858000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975B7538-529B-B5BD-D1BB-3F291372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0"/>
              <a:ext cx="82296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FA98BD-9BF0-14B2-9A12-2AC4A5D5B791}"/>
                </a:ext>
              </a:extLst>
            </p:cNvPr>
            <p:cNvGrpSpPr/>
            <p:nvPr/>
          </p:nvGrpSpPr>
          <p:grpSpPr>
            <a:xfrm>
              <a:off x="7909211" y="4310236"/>
              <a:ext cx="455813" cy="261610"/>
              <a:chOff x="2611090" y="551617"/>
              <a:chExt cx="928687" cy="2616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4A5B13-CBE8-95B5-8638-9C253DBE9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920B-F77B-1F53-81BA-C8CEAA7A8FF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7C3D69-E2BF-2AA1-6D6E-F68EAE3E17EB}"/>
                </a:ext>
              </a:extLst>
            </p:cNvPr>
            <p:cNvGrpSpPr/>
            <p:nvPr/>
          </p:nvGrpSpPr>
          <p:grpSpPr>
            <a:xfrm>
              <a:off x="8774935" y="3761608"/>
              <a:ext cx="1041500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168B51C-F135-8952-FDBC-4858F6F9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BAC0DB-476F-9BB3-B886-CF83AE34B26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ADD6D3-D05F-5F12-3514-E4A7A120A0FC}"/>
                </a:ext>
              </a:extLst>
            </p:cNvPr>
            <p:cNvGrpSpPr/>
            <p:nvPr/>
          </p:nvGrpSpPr>
          <p:grpSpPr>
            <a:xfrm>
              <a:off x="8686228" y="4275622"/>
              <a:ext cx="455813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D0AA06-97CE-5EDC-DB2F-48952157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6D119A-132A-01A4-8578-AE5295ADE18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3ECB6A-060D-3024-0117-EB0DC01C7863}"/>
                </a:ext>
              </a:extLst>
            </p:cNvPr>
            <p:cNvGrpSpPr/>
            <p:nvPr/>
          </p:nvGrpSpPr>
          <p:grpSpPr>
            <a:xfrm>
              <a:off x="9444434" y="4243126"/>
              <a:ext cx="455813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D868D9-3B3D-8C42-5827-1146B6E9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C0F3F-697C-46E8-018D-DBF25B4696C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971A47-838D-D514-9560-FE38EC98259E}"/>
                </a:ext>
              </a:extLst>
            </p:cNvPr>
            <p:cNvGrpSpPr/>
            <p:nvPr/>
          </p:nvGrpSpPr>
          <p:grpSpPr>
            <a:xfrm>
              <a:off x="8300959" y="3860400"/>
              <a:ext cx="455814" cy="276999"/>
              <a:chOff x="2611090" y="551617"/>
              <a:chExt cx="928687" cy="276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68CBA8-8FF1-92F8-232D-6D478297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BC3720-95DC-773B-5630-90506AC1FEB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60E332-BE4F-0036-488B-12472D0470D8}"/>
                </a:ext>
              </a:extLst>
            </p:cNvPr>
            <p:cNvSpPr txBox="1"/>
            <p:nvPr/>
          </p:nvSpPr>
          <p:spPr>
            <a:xfrm>
              <a:off x="2819401" y="1817077"/>
              <a:ext cx="515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F2A2A-AA4A-F53D-5397-05D11C01FF7B}"/>
                </a:ext>
              </a:extLst>
            </p:cNvPr>
            <p:cNvSpPr txBox="1"/>
            <p:nvPr/>
          </p:nvSpPr>
          <p:spPr>
            <a:xfrm>
              <a:off x="2819401" y="4818185"/>
              <a:ext cx="515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12</cp:revision>
  <dcterms:created xsi:type="dcterms:W3CDTF">2023-05-17T17:13:18Z</dcterms:created>
  <dcterms:modified xsi:type="dcterms:W3CDTF">2023-07-20T16:13:39Z</dcterms:modified>
</cp:coreProperties>
</file>