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5687"/>
  </p:normalViewPr>
  <p:slideViewPr>
    <p:cSldViewPr snapToGrid="0">
      <p:cViewPr varScale="1">
        <p:scale>
          <a:sx n="109" d="100"/>
          <a:sy n="109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322A-A27E-21E6-0356-E4FCDDA10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3EB6-B148-19B9-A710-68C4CA72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16F6-48DE-E89B-4808-BAA4D07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C43-DCD9-ACFE-72BA-D8979AAB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63A1-C1F2-72B1-960D-3AD39FD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A3B-DB96-E281-B01B-F47C5A6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95EB-86C2-87FA-4A7C-192C5A75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A373-7339-5234-88B6-5C503E91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787-7816-04B1-F19E-289C936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F1AD-2768-89EB-C46B-D1F1C3F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CA371-75AD-24DD-FA79-65B676C3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099E-5D2A-E437-6970-1443454F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584A-A315-3DB6-BD09-61EF8FE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35CC-83CC-A768-A35D-6D6A332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D83E-7525-FAFA-D28E-EAE06212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A95-2E8E-C569-D691-18A8174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61D-4AF6-1029-EBF7-E15D91A7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1C7E-84F3-71A0-DBF0-BDB3743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2BD4-8723-3411-9D45-C521AA08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6932-E333-C1EB-E050-EFCF9E64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B18-AB4F-E29A-0B01-0348BAC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2A61-4CA5-7C82-F81E-C0DB830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E01C-B945-043D-0DF3-F2E740C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8D43-C7DF-19BF-5EEC-E718A53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FBB-C028-D718-578B-07E972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548-39C8-4FB7-6499-B1D1F4A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F105-DB00-910D-2A5D-B9D3F90E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D1EC-FC66-FBEA-49F6-1024749F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D300-AA71-97D4-10E6-41EA9996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8C15-4681-4B79-4578-8CE4DF9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796-C36E-A6D8-7C37-EA8790E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F82-4231-2824-3D52-8C7EA734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8A6D-3591-8509-E147-E6C46428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A1F2-FF78-CC10-3BE3-A3F72A33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9D06-C2E8-E201-BB02-E32D671A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F280D-3B3F-266B-6EA0-8C93313C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04757-76D5-BC81-E35C-CA40F83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981B-CCEF-0851-1265-71FBDDD0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2D82A-FED8-07F9-E4C6-CF35DF95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4D68-F0D3-B341-4D18-51B16A1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2869-58FD-BC3C-D11F-B3156E1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F66A-AE9E-768B-1C9F-277FA13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384A-5466-07EB-C2B0-0E3C9B31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7ED27-2B16-E034-6533-62799B52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CD74-0B99-9D8C-B765-27E9763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6C67-6B72-C901-BECC-8276F09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BE8-441D-2645-2971-DBA3865A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B8D-C27F-E88B-6743-E62DF109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B830-FCF7-BF08-6424-B44D37DE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06AA-E2B2-0FE4-5B99-B0FB488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3DBA-C474-D121-184C-5C991CB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C969-BD79-6DD2-E789-629603B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1AF-AE5A-935A-9077-5F66505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E59A-384F-E2F6-BB46-E8CE2B68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880E-EAC9-2BBA-B4AA-3149EB88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1234-1913-9CF9-2350-9A35E04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C428-C30B-8397-F045-2C62B4C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51FB-1E89-015C-E11B-A76D56A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1EC95-3DC7-16BC-4BB5-23BEC086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983D-43E6-95A6-D531-C1D5F93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76ED-31AB-69E4-25EF-597B01A5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D6D-870A-314D-B7C1-0CC9BD41839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D86-0F15-4808-BE13-983952C3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A800-4868-CAF8-855B-2F8E29CB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2709F689-B7E3-CC7C-E0DC-1E3B05EF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7" y="0"/>
            <a:ext cx="86541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B546DF-C23D-5655-765D-2D63ECE30517}"/>
              </a:ext>
            </a:extLst>
          </p:cNvPr>
          <p:cNvCxnSpPr>
            <a:cxnSpLocks/>
          </p:cNvCxnSpPr>
          <p:nvPr/>
        </p:nvCxnSpPr>
        <p:spPr>
          <a:xfrm>
            <a:off x="6863702" y="2169899"/>
            <a:ext cx="552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7D2949-5BFA-18E9-321D-EE15B99086F0}"/>
              </a:ext>
            </a:extLst>
          </p:cNvPr>
          <p:cNvSpPr txBox="1"/>
          <p:nvPr/>
        </p:nvSpPr>
        <p:spPr>
          <a:xfrm>
            <a:off x="6935707" y="1949991"/>
            <a:ext cx="48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A490F0-25CC-EDA6-1821-BFB5CE3462C8}"/>
              </a:ext>
            </a:extLst>
          </p:cNvPr>
          <p:cNvCxnSpPr>
            <a:cxnSpLocks/>
          </p:cNvCxnSpPr>
          <p:nvPr/>
        </p:nvCxnSpPr>
        <p:spPr>
          <a:xfrm>
            <a:off x="3037672" y="4539714"/>
            <a:ext cx="2543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A9CC91-9FB8-46B2-3337-39460C602933}"/>
              </a:ext>
            </a:extLst>
          </p:cNvPr>
          <p:cNvSpPr txBox="1"/>
          <p:nvPr/>
        </p:nvSpPr>
        <p:spPr>
          <a:xfrm>
            <a:off x="3808145" y="4319806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01A150-E42A-435F-64BA-3F8A34A05FA4}"/>
              </a:ext>
            </a:extLst>
          </p:cNvPr>
          <p:cNvCxnSpPr>
            <a:cxnSpLocks/>
          </p:cNvCxnSpPr>
          <p:nvPr/>
        </p:nvCxnSpPr>
        <p:spPr>
          <a:xfrm>
            <a:off x="3002047" y="3959816"/>
            <a:ext cx="1271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1EEB38-A8E7-9993-73EC-38F80C605365}"/>
              </a:ext>
            </a:extLst>
          </p:cNvPr>
          <p:cNvSpPr txBox="1"/>
          <p:nvPr/>
        </p:nvSpPr>
        <p:spPr>
          <a:xfrm>
            <a:off x="3387217" y="3738933"/>
            <a:ext cx="50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***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71B44B-D1EA-74E9-2315-A609FA1C9C62}"/>
              </a:ext>
            </a:extLst>
          </p:cNvPr>
          <p:cNvCxnSpPr>
            <a:cxnSpLocks/>
          </p:cNvCxnSpPr>
          <p:nvPr/>
        </p:nvCxnSpPr>
        <p:spPr>
          <a:xfrm>
            <a:off x="3039096" y="1177018"/>
            <a:ext cx="2543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534095-F6C3-6257-DE17-327C1A6B2410}"/>
              </a:ext>
            </a:extLst>
          </p:cNvPr>
          <p:cNvSpPr txBox="1"/>
          <p:nvPr/>
        </p:nvSpPr>
        <p:spPr>
          <a:xfrm>
            <a:off x="3809569" y="957110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994FDF-D521-8B0B-6B3C-9A3263114083}"/>
              </a:ext>
            </a:extLst>
          </p:cNvPr>
          <p:cNvCxnSpPr>
            <a:cxnSpLocks/>
          </p:cNvCxnSpPr>
          <p:nvPr/>
        </p:nvCxnSpPr>
        <p:spPr>
          <a:xfrm>
            <a:off x="3037672" y="735619"/>
            <a:ext cx="1271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15212A-0F11-267D-8EDE-ED62BCD44D5E}"/>
              </a:ext>
            </a:extLst>
          </p:cNvPr>
          <p:cNvSpPr txBox="1"/>
          <p:nvPr/>
        </p:nvSpPr>
        <p:spPr>
          <a:xfrm>
            <a:off x="3422842" y="514736"/>
            <a:ext cx="50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***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4C34B-2EB8-7C12-1844-1CC02F858D76}"/>
              </a:ext>
            </a:extLst>
          </p:cNvPr>
          <p:cNvCxnSpPr>
            <a:cxnSpLocks/>
          </p:cNvCxnSpPr>
          <p:nvPr/>
        </p:nvCxnSpPr>
        <p:spPr>
          <a:xfrm>
            <a:off x="4151357" y="606646"/>
            <a:ext cx="1026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1A8D34-FFE8-B958-664B-F16F67825847}"/>
              </a:ext>
            </a:extLst>
          </p:cNvPr>
          <p:cNvSpPr txBox="1"/>
          <p:nvPr/>
        </p:nvSpPr>
        <p:spPr>
          <a:xfrm>
            <a:off x="4413846" y="385763"/>
            <a:ext cx="50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28288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B7F95B-FDB8-6C91-9054-D1E1FF793EB8}"/>
              </a:ext>
            </a:extLst>
          </p:cNvPr>
          <p:cNvGrpSpPr/>
          <p:nvPr/>
        </p:nvGrpSpPr>
        <p:grpSpPr>
          <a:xfrm>
            <a:off x="820615" y="0"/>
            <a:ext cx="10550770" cy="6858000"/>
            <a:chOff x="820615" y="0"/>
            <a:chExt cx="10550770" cy="6858000"/>
          </a:xfrm>
        </p:grpSpPr>
        <p:pic>
          <p:nvPicPr>
            <p:cNvPr id="2" name="Picture 1" descr="A picture containing text, line, diagram, plot&#10;&#10;Description automatically generated">
              <a:extLst>
                <a:ext uri="{FF2B5EF4-FFF2-40B4-BE49-F238E27FC236}">
                  <a16:creationId xmlns:a16="http://schemas.microsoft.com/office/drawing/2014/main" id="{DA3BDC45-D983-8A35-2094-BD7B915D7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615" y="0"/>
              <a:ext cx="10550770" cy="68580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133DF5-8DD3-DE5F-1280-D259AAC59710}"/>
                </a:ext>
              </a:extLst>
            </p:cNvPr>
            <p:cNvCxnSpPr>
              <a:cxnSpLocks/>
            </p:cNvCxnSpPr>
            <p:nvPr/>
          </p:nvCxnSpPr>
          <p:spPr>
            <a:xfrm>
              <a:off x="2543908" y="2162274"/>
              <a:ext cx="15122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189509-A37A-4C1A-0A2A-6317536A5ABF}"/>
                </a:ext>
              </a:extLst>
            </p:cNvPr>
            <p:cNvSpPr txBox="1"/>
            <p:nvPr/>
          </p:nvSpPr>
          <p:spPr>
            <a:xfrm>
              <a:off x="2803930" y="1942366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36682D-F811-5017-DDD6-7C7DC817D1A5}"/>
                </a:ext>
              </a:extLst>
            </p:cNvPr>
            <p:cNvCxnSpPr>
              <a:cxnSpLocks/>
            </p:cNvCxnSpPr>
            <p:nvPr/>
          </p:nvCxnSpPr>
          <p:spPr>
            <a:xfrm>
              <a:off x="9442531" y="2289764"/>
              <a:ext cx="15235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018D12-C2F6-6285-AFC2-AF6980A4A935}"/>
                </a:ext>
              </a:extLst>
            </p:cNvPr>
            <p:cNvSpPr txBox="1"/>
            <p:nvPr/>
          </p:nvSpPr>
          <p:spPr>
            <a:xfrm>
              <a:off x="9641172" y="2062439"/>
              <a:ext cx="1126251" cy="43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04AF5F6-31C7-F776-8857-B618A1F61540}"/>
                </a:ext>
              </a:extLst>
            </p:cNvPr>
            <p:cNvGrpSpPr/>
            <p:nvPr/>
          </p:nvGrpSpPr>
          <p:grpSpPr>
            <a:xfrm>
              <a:off x="8971782" y="2257135"/>
              <a:ext cx="455814" cy="276999"/>
              <a:chOff x="2611090" y="551617"/>
              <a:chExt cx="928687" cy="276999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77FDCF3-3A9D-E482-7416-39BB921D2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6B86A4-217B-C912-982F-B8741474DAE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406677-D35B-944F-23B8-10A7A31CADF7}"/>
                </a:ext>
              </a:extLst>
            </p:cNvPr>
            <p:cNvCxnSpPr>
              <a:cxnSpLocks/>
            </p:cNvCxnSpPr>
            <p:nvPr/>
          </p:nvCxnSpPr>
          <p:spPr>
            <a:xfrm>
              <a:off x="8464781" y="2931486"/>
              <a:ext cx="4936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8CEDDE-97B4-ADB6-192F-69396501751A}"/>
                </a:ext>
              </a:extLst>
            </p:cNvPr>
            <p:cNvSpPr txBox="1"/>
            <p:nvPr/>
          </p:nvSpPr>
          <p:spPr>
            <a:xfrm>
              <a:off x="8210220" y="2711578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59CF20-5059-183C-F9F5-EAE843248195}"/>
                </a:ext>
              </a:extLst>
            </p:cNvPr>
            <p:cNvCxnSpPr>
              <a:cxnSpLocks/>
            </p:cNvCxnSpPr>
            <p:nvPr/>
          </p:nvCxnSpPr>
          <p:spPr>
            <a:xfrm>
              <a:off x="9469620" y="2627529"/>
              <a:ext cx="4936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F81D8D-5081-CDAB-B51C-AB0AC8878DFC}"/>
                </a:ext>
              </a:extLst>
            </p:cNvPr>
            <p:cNvSpPr txBox="1"/>
            <p:nvPr/>
          </p:nvSpPr>
          <p:spPr>
            <a:xfrm>
              <a:off x="9215059" y="2407621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301BDB-B924-2370-FFB9-E93A996E3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405" y="2579469"/>
              <a:ext cx="4936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E0EB31-B23D-28E2-6D60-33104F96D664}"/>
                </a:ext>
              </a:extLst>
            </p:cNvPr>
            <p:cNvSpPr txBox="1"/>
            <p:nvPr/>
          </p:nvSpPr>
          <p:spPr>
            <a:xfrm>
              <a:off x="10217844" y="2359561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91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888394-7BB5-C32D-52D7-297CD3B01EFA}"/>
              </a:ext>
            </a:extLst>
          </p:cNvPr>
          <p:cNvGrpSpPr/>
          <p:nvPr/>
        </p:nvGrpSpPr>
        <p:grpSpPr>
          <a:xfrm>
            <a:off x="2930769" y="0"/>
            <a:ext cx="6330462" cy="6858000"/>
            <a:chOff x="2930769" y="0"/>
            <a:chExt cx="6330462" cy="6858000"/>
          </a:xfrm>
        </p:grpSpPr>
        <p:pic>
          <p:nvPicPr>
            <p:cNvPr id="8" name="Picture 7" descr="A graph of growth rate&#10;&#10;Description automatically generated with low confidence">
              <a:extLst>
                <a:ext uri="{FF2B5EF4-FFF2-40B4-BE49-F238E27FC236}">
                  <a16:creationId xmlns:a16="http://schemas.microsoft.com/office/drawing/2014/main" id="{FC532E2A-D22B-8ACD-A4C5-C39CD8833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769" y="0"/>
              <a:ext cx="6330462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68168D-D67B-31DA-277A-BBE88BF87CC3}"/>
                </a:ext>
              </a:extLst>
            </p:cNvPr>
            <p:cNvGrpSpPr/>
            <p:nvPr/>
          </p:nvGrpSpPr>
          <p:grpSpPr>
            <a:xfrm>
              <a:off x="4282325" y="760679"/>
              <a:ext cx="1002785" cy="276999"/>
              <a:chOff x="1091303" y="2282335"/>
              <a:chExt cx="1002785" cy="27699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F766998-D46B-2517-8BAA-F6CB8A65D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B8DFB-94EA-76BB-4B1D-BFE5FACC4305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559330-E92F-AEBE-049D-5F515170C4BB}"/>
                </a:ext>
              </a:extLst>
            </p:cNvPr>
            <p:cNvGrpSpPr/>
            <p:nvPr/>
          </p:nvGrpSpPr>
          <p:grpSpPr>
            <a:xfrm>
              <a:off x="5920511" y="760678"/>
              <a:ext cx="1002785" cy="276999"/>
              <a:chOff x="1091303" y="2282335"/>
              <a:chExt cx="1002785" cy="27699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7DAC86A-1E8B-72D2-B16C-D3EDF9586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641D8-5E9C-FEE4-2553-660F0653F340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1A11A-5495-EE81-A677-626C366A714B}"/>
                </a:ext>
              </a:extLst>
            </p:cNvPr>
            <p:cNvGrpSpPr/>
            <p:nvPr/>
          </p:nvGrpSpPr>
          <p:grpSpPr>
            <a:xfrm>
              <a:off x="7702418" y="338648"/>
              <a:ext cx="1002785" cy="276999"/>
              <a:chOff x="1091303" y="2282335"/>
              <a:chExt cx="1002785" cy="27699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0D7F115-4A35-1D96-421E-D79308383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C4016B-96D0-2D31-FDC0-81C5F9E0355D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2EC8BC-B5DB-89CE-FF18-4B24C9401DEC}"/>
                </a:ext>
              </a:extLst>
            </p:cNvPr>
            <p:cNvGrpSpPr/>
            <p:nvPr/>
          </p:nvGrpSpPr>
          <p:grpSpPr>
            <a:xfrm>
              <a:off x="4036139" y="4828587"/>
              <a:ext cx="1002785" cy="276999"/>
              <a:chOff x="1091303" y="2282335"/>
              <a:chExt cx="1002785" cy="27699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730F457-0218-6727-BE94-600A4B40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37C3ED-95DB-9556-6FAA-4308C5E1080F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A9EA4D-7966-F56D-3B33-41FF28415ACE}"/>
                </a:ext>
              </a:extLst>
            </p:cNvPr>
            <p:cNvGrpSpPr/>
            <p:nvPr/>
          </p:nvGrpSpPr>
          <p:grpSpPr>
            <a:xfrm>
              <a:off x="5172933" y="4828587"/>
              <a:ext cx="1002785" cy="276999"/>
              <a:chOff x="1091303" y="2282335"/>
              <a:chExt cx="1002785" cy="276999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227E5FB-5D07-DA1F-1684-3E5B76769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79804A-1297-0A6A-8829-CB48764C66AC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2FFB67-CF14-4574-E358-89391257F6E6}"/>
                </a:ext>
              </a:extLst>
            </p:cNvPr>
            <p:cNvGrpSpPr/>
            <p:nvPr/>
          </p:nvGrpSpPr>
          <p:grpSpPr>
            <a:xfrm>
              <a:off x="6737514" y="4441726"/>
              <a:ext cx="1002785" cy="261610"/>
              <a:chOff x="1091303" y="2282335"/>
              <a:chExt cx="1002785" cy="26161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3E372BE-1D67-5876-D61F-E531C54B6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FDFCBF-3303-8E91-92AA-96775FC4AECB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72A269-339E-A777-AD01-BD1C49441281}"/>
                </a:ext>
              </a:extLst>
            </p:cNvPr>
            <p:cNvCxnSpPr>
              <a:cxnSpLocks/>
            </p:cNvCxnSpPr>
            <p:nvPr/>
          </p:nvCxnSpPr>
          <p:spPr>
            <a:xfrm>
              <a:off x="7485091" y="5048495"/>
              <a:ext cx="1220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B6C881-1AA5-0B14-5EF2-6B5A057A2E60}"/>
                </a:ext>
              </a:extLst>
            </p:cNvPr>
            <p:cNvSpPr txBox="1"/>
            <p:nvPr/>
          </p:nvSpPr>
          <p:spPr>
            <a:xfrm>
              <a:off x="7593754" y="4828587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156DCA-5F4C-D6F9-BAFE-C4E0FC52883A}"/>
                </a:ext>
              </a:extLst>
            </p:cNvPr>
            <p:cNvCxnSpPr>
              <a:cxnSpLocks/>
            </p:cNvCxnSpPr>
            <p:nvPr/>
          </p:nvCxnSpPr>
          <p:spPr>
            <a:xfrm>
              <a:off x="4293246" y="4546126"/>
              <a:ext cx="1220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39D78B-D931-3531-FBFE-C59CBDE7E542}"/>
                </a:ext>
              </a:extLst>
            </p:cNvPr>
            <p:cNvSpPr txBox="1"/>
            <p:nvPr/>
          </p:nvSpPr>
          <p:spPr>
            <a:xfrm>
              <a:off x="4401909" y="4326218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E7E76E2-EF23-8B3B-E980-8A78D242D49A}"/>
                </a:ext>
              </a:extLst>
            </p:cNvPr>
            <p:cNvCxnSpPr>
              <a:cxnSpLocks/>
            </p:cNvCxnSpPr>
            <p:nvPr/>
          </p:nvCxnSpPr>
          <p:spPr>
            <a:xfrm>
              <a:off x="4771192" y="5286527"/>
              <a:ext cx="1220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A84D62-DD97-C08C-D884-0D93291F25ED}"/>
                </a:ext>
              </a:extLst>
            </p:cNvPr>
            <p:cNvSpPr txBox="1"/>
            <p:nvPr/>
          </p:nvSpPr>
          <p:spPr>
            <a:xfrm>
              <a:off x="4879855" y="5066619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3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3</cp:revision>
  <dcterms:created xsi:type="dcterms:W3CDTF">2023-05-23T16:39:54Z</dcterms:created>
  <dcterms:modified xsi:type="dcterms:W3CDTF">2023-05-24T16:12:58Z</dcterms:modified>
</cp:coreProperties>
</file>