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19"/>
    <p:restoredTop sz="95687"/>
  </p:normalViewPr>
  <p:slideViewPr>
    <p:cSldViewPr snapToGrid="0">
      <p:cViewPr varScale="1">
        <p:scale>
          <a:sx n="109" d="100"/>
          <a:sy n="109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322A-A27E-21E6-0356-E4FCDDA10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3EB6-B148-19B9-A710-68C4CA72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16F6-48DE-E89B-4808-BAA4D070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C43-DCD9-ACFE-72BA-D8979AAB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E63A1-C1F2-72B1-960D-3AD39FD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AA3B-DB96-E281-B01B-F47C5A6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C95EB-86C2-87FA-4A7C-192C5A75C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A373-7339-5234-88B6-5C503E91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E787-7816-04B1-F19E-289C936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F1AD-2768-89EB-C46B-D1F1C3F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CA371-75AD-24DD-FA79-65B676C3F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099E-5D2A-E437-6970-1443454F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584A-A315-3DB6-BD09-61EF8FE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35CC-83CC-A768-A35D-6D6A332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D83E-7525-FAFA-D28E-EAE06212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3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1A95-2E8E-C569-D691-18A8174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061D-4AF6-1029-EBF7-E15D91A7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91C7E-84F3-71A0-DBF0-BDB37430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2BD4-8723-3411-9D45-C521AA08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6932-E333-C1EB-E050-EFCF9E64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5B18-AB4F-E29A-0B01-0348BAC2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2A61-4CA5-7C82-F81E-C0DB8305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E01C-B945-043D-0DF3-F2E740C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8D43-C7DF-19BF-5EEC-E718A536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6FBB-C028-D718-578B-07E9724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2548-39C8-4FB7-6499-B1D1F4A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F105-DB00-910D-2A5D-B9D3F90EB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BD1EC-FC66-FBEA-49F6-1024749F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D300-AA71-97D4-10E6-41EA9996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68C15-4681-4B79-4578-8CE4DF99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95796-C36E-A6D8-7C37-EA8790E8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F82-4231-2824-3D52-8C7EA734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8A6D-3591-8509-E147-E6C46428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A1F2-FF78-CC10-3BE3-A3F72A33E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79D06-C2E8-E201-BB02-E32D671A7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F280D-3B3F-266B-6EA0-8C93313C4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04757-76D5-BC81-E35C-CA40F83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0981B-CCEF-0851-1265-71FBDDD0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2D82A-FED8-07F9-E4C6-CF35DF95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4D68-F0D3-B341-4D18-51B16A10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92869-58FD-BC3C-D11F-B3156E1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9F66A-AE9E-768B-1C9F-277FA139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3384A-5466-07EB-C2B0-0E3C9B31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7ED27-2B16-E034-6533-62799B52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CD74-0B99-9D8C-B765-27E9763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F6C67-6B72-C901-BECC-8276F09F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8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1BE8-441D-2645-2971-DBA3865A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6B8D-C27F-E88B-6743-E62DF109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B830-FCF7-BF08-6424-B44D37DE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06AA-E2B2-0FE4-5B99-B0FB4886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3DBA-C474-D121-184C-5C991CB0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AC969-BD79-6DD2-E789-629603B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0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71AF-AE5A-935A-9077-5F66505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3E59A-384F-E2F6-BB46-E8CE2B683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D880E-EAC9-2BBA-B4AA-3149EB88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11234-1913-9CF9-2350-9A35E04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9C428-C30B-8397-F045-2C62B4C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B51FB-1E89-015C-E11B-A76D56A0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5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1EC95-3DC7-16BC-4BB5-23BEC086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983D-43E6-95A6-D531-C1D5F93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76ED-31AB-69E4-25EF-597B01A59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72D6D-870A-314D-B7C1-0CC9BD418398}" type="datetimeFigureOut">
              <a:rPr lang="en-US" smtClean="0"/>
              <a:t>6/8/23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D86-0F15-4808-BE13-983952C3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A800-4868-CAF8-855B-2F8E29CB3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F62A-50AF-2B4B-BAD0-BCAA7913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growth rate&#10;&#10;Description automatically generated with low confidence">
            <a:extLst>
              <a:ext uri="{FF2B5EF4-FFF2-40B4-BE49-F238E27FC236}">
                <a16:creationId xmlns:a16="http://schemas.microsoft.com/office/drawing/2014/main" id="{FC532E2A-D22B-8ACD-A4C5-C39CD883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0"/>
            <a:ext cx="6330462" cy="6858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C68168D-D67B-31DA-277A-BBE88BF87CC3}"/>
              </a:ext>
            </a:extLst>
          </p:cNvPr>
          <p:cNvGrpSpPr/>
          <p:nvPr/>
        </p:nvGrpSpPr>
        <p:grpSpPr>
          <a:xfrm>
            <a:off x="4282325" y="760679"/>
            <a:ext cx="1002785" cy="276999"/>
            <a:chOff x="1091303" y="2282335"/>
            <a:chExt cx="1002785" cy="27699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766998-D46B-2517-8BAA-F6CB8A65DEC0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B8DFB-94EA-76BB-4B1D-BFE5FACC4305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559330-E92F-AEBE-049D-5F515170C4BB}"/>
              </a:ext>
            </a:extLst>
          </p:cNvPr>
          <p:cNvGrpSpPr/>
          <p:nvPr/>
        </p:nvGrpSpPr>
        <p:grpSpPr>
          <a:xfrm>
            <a:off x="5920511" y="760678"/>
            <a:ext cx="1002785" cy="276999"/>
            <a:chOff x="1091303" y="2282335"/>
            <a:chExt cx="1002785" cy="27699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7DAC86A-1E8B-72D2-B16C-D3EDF958672D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641D8-5E9C-FEE4-2553-660F0653F340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71A11A-5495-EE81-A677-626C366A714B}"/>
              </a:ext>
            </a:extLst>
          </p:cNvPr>
          <p:cNvGrpSpPr/>
          <p:nvPr/>
        </p:nvGrpSpPr>
        <p:grpSpPr>
          <a:xfrm>
            <a:off x="7702418" y="338648"/>
            <a:ext cx="1002785" cy="276999"/>
            <a:chOff x="1091303" y="2282335"/>
            <a:chExt cx="1002785" cy="27699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D7F115-4A35-1D96-421E-D79308383AF2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4016B-96D0-2D31-FDC0-81C5F9E0355D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2EC8BC-B5DB-89CE-FF18-4B24C9401DEC}"/>
              </a:ext>
            </a:extLst>
          </p:cNvPr>
          <p:cNvGrpSpPr/>
          <p:nvPr/>
        </p:nvGrpSpPr>
        <p:grpSpPr>
          <a:xfrm>
            <a:off x="4036139" y="4828587"/>
            <a:ext cx="1002785" cy="276999"/>
            <a:chOff x="1091303" y="2282335"/>
            <a:chExt cx="1002785" cy="2769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30F457-0218-6727-BE94-600A4B402F5C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137C3ED-95DB-9556-6FAA-4308C5E1080F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9EA4D-7966-F56D-3B33-41FF28415ACE}"/>
              </a:ext>
            </a:extLst>
          </p:cNvPr>
          <p:cNvGrpSpPr/>
          <p:nvPr/>
        </p:nvGrpSpPr>
        <p:grpSpPr>
          <a:xfrm>
            <a:off x="5172933" y="4828587"/>
            <a:ext cx="1002785" cy="276999"/>
            <a:chOff x="1091303" y="2282335"/>
            <a:chExt cx="1002785" cy="27699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27E5FB-5D07-DA1F-1684-3E5B7676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79804A-1297-0A6A-8829-CB48764C66AC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***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2FFB67-CF14-4574-E358-89391257F6E6}"/>
              </a:ext>
            </a:extLst>
          </p:cNvPr>
          <p:cNvGrpSpPr/>
          <p:nvPr/>
        </p:nvGrpSpPr>
        <p:grpSpPr>
          <a:xfrm>
            <a:off x="6737514" y="4441726"/>
            <a:ext cx="1002785" cy="261610"/>
            <a:chOff x="1091303" y="2282335"/>
            <a:chExt cx="1002785" cy="26161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E372BE-1D67-5876-D61F-E531C54B6523}"/>
                </a:ext>
              </a:extLst>
            </p:cNvPr>
            <p:cNvCxnSpPr>
              <a:cxnSpLocks/>
            </p:cNvCxnSpPr>
            <p:nvPr/>
          </p:nvCxnSpPr>
          <p:spPr>
            <a:xfrm>
              <a:off x="1346510" y="2502243"/>
              <a:ext cx="4923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DFCBF-3303-8E91-92AA-96775FC4AECB}"/>
                </a:ext>
              </a:extLst>
            </p:cNvPr>
            <p:cNvSpPr txBox="1"/>
            <p:nvPr/>
          </p:nvSpPr>
          <p:spPr>
            <a:xfrm>
              <a:off x="1091303" y="2282335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72A269-339E-A777-AD01-BD1C49441281}"/>
              </a:ext>
            </a:extLst>
          </p:cNvPr>
          <p:cNvCxnSpPr>
            <a:cxnSpLocks/>
          </p:cNvCxnSpPr>
          <p:nvPr/>
        </p:nvCxnSpPr>
        <p:spPr>
          <a:xfrm>
            <a:off x="7485091" y="5048495"/>
            <a:ext cx="1220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B6C881-1AA5-0B14-5EF2-6B5A057A2E60}"/>
              </a:ext>
            </a:extLst>
          </p:cNvPr>
          <p:cNvSpPr txBox="1"/>
          <p:nvPr/>
        </p:nvSpPr>
        <p:spPr>
          <a:xfrm>
            <a:off x="7593754" y="4828587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56DCA-5F4C-D6F9-BAFE-C4E0FC52883A}"/>
              </a:ext>
            </a:extLst>
          </p:cNvPr>
          <p:cNvCxnSpPr>
            <a:cxnSpLocks/>
          </p:cNvCxnSpPr>
          <p:nvPr/>
        </p:nvCxnSpPr>
        <p:spPr>
          <a:xfrm>
            <a:off x="4293246" y="4546126"/>
            <a:ext cx="1220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39D78B-D931-3531-FBFE-C59CBDE7E542}"/>
              </a:ext>
            </a:extLst>
          </p:cNvPr>
          <p:cNvSpPr txBox="1"/>
          <p:nvPr/>
        </p:nvSpPr>
        <p:spPr>
          <a:xfrm>
            <a:off x="4401909" y="4326218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7E76E2-EF23-8B3B-E980-8A78D242D49A}"/>
              </a:ext>
            </a:extLst>
          </p:cNvPr>
          <p:cNvCxnSpPr>
            <a:cxnSpLocks/>
          </p:cNvCxnSpPr>
          <p:nvPr/>
        </p:nvCxnSpPr>
        <p:spPr>
          <a:xfrm>
            <a:off x="4771192" y="5286527"/>
            <a:ext cx="12201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A84D62-DD97-C08C-D884-0D93291F25ED}"/>
              </a:ext>
            </a:extLst>
          </p:cNvPr>
          <p:cNvSpPr txBox="1"/>
          <p:nvPr/>
        </p:nvSpPr>
        <p:spPr>
          <a:xfrm>
            <a:off x="4879855" y="5066619"/>
            <a:ext cx="1002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98138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1DF40D-D93F-A7FE-1710-C6253EE5D722}"/>
              </a:ext>
            </a:extLst>
          </p:cNvPr>
          <p:cNvGrpSpPr/>
          <p:nvPr/>
        </p:nvGrpSpPr>
        <p:grpSpPr>
          <a:xfrm>
            <a:off x="-1" y="935182"/>
            <a:ext cx="12200363" cy="4991056"/>
            <a:chOff x="-1" y="935182"/>
            <a:chExt cx="12200363" cy="4991056"/>
          </a:xfrm>
        </p:grpSpPr>
        <p:pic>
          <p:nvPicPr>
            <p:cNvPr id="57" name="Picture 56" descr="A picture containing text, line, diagram, screenshot&#10;&#10;Description automatically generated">
              <a:extLst>
                <a:ext uri="{FF2B5EF4-FFF2-40B4-BE49-F238E27FC236}">
                  <a16:creationId xmlns:a16="http://schemas.microsoft.com/office/drawing/2014/main" id="{FAAEB32D-8A58-53E3-9A96-BFE6BAF7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35182"/>
              <a:ext cx="12200363" cy="499105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3EA7-4C5D-C8EB-01E9-879808D7F6A2}"/>
                </a:ext>
              </a:extLst>
            </p:cNvPr>
            <p:cNvSpPr txBox="1"/>
            <p:nvPr/>
          </p:nvSpPr>
          <p:spPr>
            <a:xfrm>
              <a:off x="3317630" y="3243608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1E8F3C-CA6A-EE09-03AE-68C183282585}"/>
                </a:ext>
              </a:extLst>
            </p:cNvPr>
            <p:cNvSpPr txBox="1"/>
            <p:nvPr/>
          </p:nvSpPr>
          <p:spPr>
            <a:xfrm>
              <a:off x="3317629" y="3532330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2E57E5-8716-C6EA-84F6-3BB5C0C59249}"/>
                </a:ext>
              </a:extLst>
            </p:cNvPr>
            <p:cNvSpPr txBox="1"/>
            <p:nvPr/>
          </p:nvSpPr>
          <p:spPr>
            <a:xfrm>
              <a:off x="7268307" y="3544053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6EC1CF-076D-3656-B3D7-1DF91A37CC17}"/>
                </a:ext>
              </a:extLst>
            </p:cNvPr>
            <p:cNvSpPr txBox="1"/>
            <p:nvPr/>
          </p:nvSpPr>
          <p:spPr>
            <a:xfrm>
              <a:off x="7268306" y="3832775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1A3FA6-09A2-A297-B78C-85D509999DD1}"/>
                </a:ext>
              </a:extLst>
            </p:cNvPr>
            <p:cNvSpPr txBox="1"/>
            <p:nvPr/>
          </p:nvSpPr>
          <p:spPr>
            <a:xfrm>
              <a:off x="10351475" y="3544053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BB8C8E-7F19-8467-71E8-B8FFDE3901F4}"/>
                </a:ext>
              </a:extLst>
            </p:cNvPr>
            <p:cNvSpPr txBox="1"/>
            <p:nvPr/>
          </p:nvSpPr>
          <p:spPr>
            <a:xfrm>
              <a:off x="10351474" y="3832775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E6074A-C8E3-9F2C-BBBE-F30F26F456BD}"/>
                </a:ext>
              </a:extLst>
            </p:cNvPr>
            <p:cNvGrpSpPr/>
            <p:nvPr/>
          </p:nvGrpSpPr>
          <p:grpSpPr>
            <a:xfrm>
              <a:off x="3778454" y="2010182"/>
              <a:ext cx="1002785" cy="276999"/>
              <a:chOff x="1091303" y="2282335"/>
              <a:chExt cx="1002785" cy="27699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CE73717-FBB8-BF01-682D-E7E9CC6AE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4402E6-FD28-7D29-2594-D713825E0C74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B8A02C0-CD28-944E-9B20-A07D7DAFF8FA}"/>
                </a:ext>
              </a:extLst>
            </p:cNvPr>
            <p:cNvGrpSpPr/>
            <p:nvPr/>
          </p:nvGrpSpPr>
          <p:grpSpPr>
            <a:xfrm>
              <a:off x="6384532" y="2287181"/>
              <a:ext cx="1002785" cy="261610"/>
              <a:chOff x="1091303" y="2282335"/>
              <a:chExt cx="1002785" cy="2616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D1A2588-EAFE-297F-CE4D-661B5CDF1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6F1C28-7DEE-DC82-D6DE-1AA9CDC830B7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8A0B24-3DE5-C6DF-A482-B55E5592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329099" y="3240522"/>
              <a:ext cx="15005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85C8F-EC49-F1A9-234F-B5019CAAE883}"/>
                </a:ext>
              </a:extLst>
            </p:cNvPr>
            <p:cNvSpPr txBox="1"/>
            <p:nvPr/>
          </p:nvSpPr>
          <p:spPr>
            <a:xfrm>
              <a:off x="1577985" y="2999998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712D2B-8E18-4783-F179-997194B701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908" y="2977009"/>
              <a:ext cx="13373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B071A-E20E-C69C-1660-D80D6FC8AA17}"/>
                </a:ext>
              </a:extLst>
            </p:cNvPr>
            <p:cNvSpPr txBox="1"/>
            <p:nvPr/>
          </p:nvSpPr>
          <p:spPr>
            <a:xfrm>
              <a:off x="10296482" y="2736485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8844640-DED1-D12B-0C9E-31731268F789}"/>
                </a:ext>
              </a:extLst>
            </p:cNvPr>
            <p:cNvCxnSpPr>
              <a:cxnSpLocks/>
            </p:cNvCxnSpPr>
            <p:nvPr/>
          </p:nvCxnSpPr>
          <p:spPr>
            <a:xfrm>
              <a:off x="9694985" y="2209706"/>
              <a:ext cx="12895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32DBB6-73B3-9D1E-AE39-288D93A2888C}"/>
                </a:ext>
              </a:extLst>
            </p:cNvPr>
            <p:cNvSpPr txBox="1"/>
            <p:nvPr/>
          </p:nvSpPr>
          <p:spPr>
            <a:xfrm>
              <a:off x="9850081" y="1969182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pic>
          <p:nvPicPr>
            <p:cNvPr id="50" name="Graphic 49" descr="Close with solid fill">
              <a:extLst>
                <a:ext uri="{FF2B5EF4-FFF2-40B4-BE49-F238E27FC236}">
                  <a16:creationId xmlns:a16="http://schemas.microsoft.com/office/drawing/2014/main" id="{1B5C1007-D10D-7100-5E40-68637D906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96588" y="4330217"/>
              <a:ext cx="228992" cy="228992"/>
            </a:xfrm>
            <a:prstGeom prst="rect">
              <a:avLst/>
            </a:prstGeom>
          </p:spPr>
        </p:pic>
        <p:pic>
          <p:nvPicPr>
            <p:cNvPr id="51" name="Graphic 50" descr="Close with solid fill">
              <a:extLst>
                <a:ext uri="{FF2B5EF4-FFF2-40B4-BE49-F238E27FC236}">
                  <a16:creationId xmlns:a16="http://schemas.microsoft.com/office/drawing/2014/main" id="{284130FC-1FA0-2D43-7A40-A5BEC954E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38240" y="4330217"/>
              <a:ext cx="228992" cy="228992"/>
            </a:xfrm>
            <a:prstGeom prst="rect">
              <a:avLst/>
            </a:prstGeom>
          </p:spPr>
        </p:pic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E0E8DF3E-C7B1-074A-FC9A-0D594EAE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38215" y="4514483"/>
              <a:ext cx="228992" cy="228992"/>
            </a:xfrm>
            <a:prstGeom prst="rect">
              <a:avLst/>
            </a:prstGeom>
          </p:spPr>
        </p:pic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F84E95-863C-8965-14C6-3FB6E9B33D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5633" y="3107814"/>
              <a:ext cx="133735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388578-7CB6-BCFB-7E89-6D1D5FCDED57}"/>
                </a:ext>
              </a:extLst>
            </p:cNvPr>
            <p:cNvSpPr txBox="1"/>
            <p:nvPr/>
          </p:nvSpPr>
          <p:spPr>
            <a:xfrm>
              <a:off x="7278207" y="2867290"/>
              <a:ext cx="10027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93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4687FA-E5DC-B4CE-0C7D-B20562FBB04D}"/>
              </a:ext>
            </a:extLst>
          </p:cNvPr>
          <p:cNvGrpSpPr/>
          <p:nvPr/>
        </p:nvGrpSpPr>
        <p:grpSpPr>
          <a:xfrm>
            <a:off x="1768927" y="0"/>
            <a:ext cx="8654143" cy="6858000"/>
            <a:chOff x="1768927" y="0"/>
            <a:chExt cx="8654143" cy="6858000"/>
          </a:xfrm>
        </p:grpSpPr>
        <p:pic>
          <p:nvPicPr>
            <p:cNvPr id="3" name="Picture 2" descr="A picture containing text, diagram, screenshot, plan&#10;&#10;Description automatically generated">
              <a:extLst>
                <a:ext uri="{FF2B5EF4-FFF2-40B4-BE49-F238E27FC236}">
                  <a16:creationId xmlns:a16="http://schemas.microsoft.com/office/drawing/2014/main" id="{BD8FF414-3A68-0CD1-DC96-3F44BBB69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927" y="0"/>
              <a:ext cx="8654143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ADA193-C59C-F0C8-7380-199C981A08C7}"/>
                </a:ext>
              </a:extLst>
            </p:cNvPr>
            <p:cNvSpPr txBox="1"/>
            <p:nvPr/>
          </p:nvSpPr>
          <p:spPr>
            <a:xfrm>
              <a:off x="2411675" y="1828800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B8BD8C-27CB-17A4-C628-4AAE53D9D8A6}"/>
                </a:ext>
              </a:extLst>
            </p:cNvPr>
            <p:cNvSpPr txBox="1"/>
            <p:nvPr/>
          </p:nvSpPr>
          <p:spPr>
            <a:xfrm>
              <a:off x="2411674" y="2117522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171099-E458-F271-5123-2EAA06EA58A6}"/>
                </a:ext>
              </a:extLst>
            </p:cNvPr>
            <p:cNvSpPr txBox="1"/>
            <p:nvPr/>
          </p:nvSpPr>
          <p:spPr>
            <a:xfrm>
              <a:off x="2411676" y="5106352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Increase in titer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BE5E82-F720-4F78-980D-F6F80C053843}"/>
                </a:ext>
              </a:extLst>
            </p:cNvPr>
            <p:cNvSpPr txBox="1"/>
            <p:nvPr/>
          </p:nvSpPr>
          <p:spPr>
            <a:xfrm>
              <a:off x="2411675" y="5395074"/>
              <a:ext cx="1735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Decrease in titer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73C913-33D5-D75E-B7F3-F3E5CCD9AFDC}"/>
                </a:ext>
              </a:extLst>
            </p:cNvPr>
            <p:cNvGrpSpPr/>
            <p:nvPr/>
          </p:nvGrpSpPr>
          <p:grpSpPr>
            <a:xfrm>
              <a:off x="2726236" y="4155435"/>
              <a:ext cx="1002785" cy="276999"/>
              <a:chOff x="1091303" y="2282335"/>
              <a:chExt cx="1002785" cy="27699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48928B8-34D2-20C7-099C-286F7B167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458737-8C58-EED7-02FD-93EB12380474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0F2120-C69F-EEC3-145E-42553853556B}"/>
                </a:ext>
              </a:extLst>
            </p:cNvPr>
            <p:cNvGrpSpPr/>
            <p:nvPr/>
          </p:nvGrpSpPr>
          <p:grpSpPr>
            <a:xfrm>
              <a:off x="2726236" y="720176"/>
              <a:ext cx="1002785" cy="276999"/>
              <a:chOff x="1091303" y="2282335"/>
              <a:chExt cx="1002785" cy="2769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846B7CE-EA33-5746-6CDE-F23C9C95E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D3FA98-633C-54BE-05B6-D3C9DB15C660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***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158713-BA73-4917-63DB-7EBB721B876B}"/>
                </a:ext>
              </a:extLst>
            </p:cNvPr>
            <p:cNvGrpSpPr/>
            <p:nvPr/>
          </p:nvGrpSpPr>
          <p:grpSpPr>
            <a:xfrm>
              <a:off x="5276598" y="1967876"/>
              <a:ext cx="1002785" cy="261610"/>
              <a:chOff x="1091303" y="2282335"/>
              <a:chExt cx="1002785" cy="2616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EDF5D0D-0539-9621-CB84-CE5C9CE61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6510" y="2502243"/>
                <a:ext cx="4923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2F36F5-1832-A2A4-13D1-A3AE9709E5BA}"/>
                  </a:ext>
                </a:extLst>
              </p:cNvPr>
              <p:cNvSpPr txBox="1"/>
              <p:nvPr/>
            </p:nvSpPr>
            <p:spPr>
              <a:xfrm>
                <a:off x="1091303" y="2282335"/>
                <a:ext cx="10027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ns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C38EF9-F2D9-6FCC-0198-C85A43E738F0}"/>
                </a:ext>
              </a:extLst>
            </p:cNvPr>
            <p:cNvSpPr txBox="1"/>
            <p:nvPr/>
          </p:nvSpPr>
          <p:spPr>
            <a:xfrm>
              <a:off x="2360119" y="6095662"/>
              <a:ext cx="17350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Below the limit of detection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AC35339F-631A-4006-9BFC-C699876459B2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 flipH="1">
              <a:off x="2360118" y="6007261"/>
              <a:ext cx="278907" cy="211512"/>
            </a:xfrm>
            <a:prstGeom prst="curvedConnector3">
              <a:avLst>
                <a:gd name="adj1" fmla="val -1971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24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11</cp:revision>
  <dcterms:created xsi:type="dcterms:W3CDTF">2023-05-23T16:39:54Z</dcterms:created>
  <dcterms:modified xsi:type="dcterms:W3CDTF">2023-06-08T15:11:57Z</dcterms:modified>
</cp:coreProperties>
</file>