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800"/>
    <a:srgbClr val="000000"/>
    <a:srgbClr val="FF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6"/>
    <p:restoredTop sz="94834"/>
  </p:normalViewPr>
  <p:slideViewPr>
    <p:cSldViewPr snapToGrid="0">
      <p:cViewPr>
        <p:scale>
          <a:sx n="180" d="100"/>
          <a:sy n="180" d="100"/>
        </p:scale>
        <p:origin x="144" y="-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E7FE3-8D53-5C4E-9A72-20D48A3A966A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6B44-DF7F-8C43-B041-37588107E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D6B44-DF7F-8C43-B041-37588107E0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3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8D12-0355-53A1-9CD1-D01AF98A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F58C-23B0-3A63-D2AB-B5EE4F5A9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6BF6-9A19-CDD6-CF51-D9FA6F56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8B0B0-3162-4E55-D50B-0BB8D509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DBF8-2631-17E2-EB8D-706E2A70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45C8-D7DC-97FD-F9FF-5CB9C8F5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8BAAA-AC7F-BAC1-8206-47221049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A3D9-DE1A-6C8F-E414-4114B983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96FD-2678-527F-6D02-9E7A5203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BFC7-EBF6-7830-CD7B-25702527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29956-3C86-107E-DB8E-E6C3A8928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BFF01-1061-2DC0-1F02-916F803C3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8AD2-3A50-1EBF-92A7-0839650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AF54-36E7-CE34-EB8E-D951AC92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3BA-608B-517C-7E0F-0F6B644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6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762D-6E66-0635-1323-1047073F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DB8B-972F-E401-C031-7E59C27A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7C31-24C3-0597-C4C2-137BF949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DC14-7672-EE92-497D-9B2C112A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D508-FC81-731A-5D39-C46671B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382D-15D2-CB77-2255-B4DBC2C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9132-217F-4174-3F52-3E5635BF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3822-72D0-0A9A-D1DD-92A17F9F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4EDE-B29B-4FF9-D2F0-08F8F3B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2DE1-2BCB-CEE4-FB3A-CE3FF8F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0667-F28B-4A0E-CA6C-86BC390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25CC-4CE7-ED3A-32A1-87B5567D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E0679-6CAE-0224-8443-4718E2BB6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E94DF-F14B-5637-F3B7-B1ED7F2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D180-198B-AEFA-D40D-0A4D1D05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093A1-8861-E0A3-5F95-3C4058F8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7AE-9AFD-0BDD-4E46-73B359CA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DABF-7F99-E479-60BA-467DF28F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274B-466E-301D-5403-5520F9538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C168B-DF75-C696-6BC8-C33E794E7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1A6E0-C792-10E3-D7E4-1BD2A6432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F6948-D760-157F-16C0-42CD832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6CD70-52A1-15C7-4648-A7825E2A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52200-0441-6CF1-B4EB-C0ABC4F6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868D-2293-8224-83A1-ACE1D12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68B7F-C583-62CC-DF33-CD9AAA4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ECB49-AD6B-59D1-F283-77DE2DF5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01988-B9C1-8C9D-2E72-3DA785A5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C7D29-B4D9-1EFB-3EB6-82768785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6B4BA-A272-B43E-ACA7-132B968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1DCC-8F3D-A033-014D-48C2D60B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7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5AEC-1DB2-E550-5F4B-EE55C832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C250-3E35-9BB1-47A3-A67D07DC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24D92-5D50-B4F7-13B0-13BBEC1BC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A10E-D4B5-ED66-2759-2C397789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A34C7-0ED4-29CF-6DC3-BBE9A662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4B7D-90A9-92B7-EEF0-5C1E1D89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48A2-7FB6-645C-E8D8-8E2922E2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6A79D-7A71-C54C-24F6-F7E6E580F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25BE0-242E-367C-B4AE-D7A41ACA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7613B-DD4D-52EA-0EAD-6698B582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68AC9-02C0-A331-FAB4-BCA76A99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4C5-E159-F237-E191-62234738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767A5-68FD-F0E8-DB52-1B071CF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9D75-882D-9B85-4E0F-A130AFB9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5D75-FD41-3025-3B06-822F88665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858B-4D56-E248-A865-DFFFFD3D190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E071-150E-20F2-CAF0-0DC37C03A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3CA5-17FD-C3D1-DAA3-11831594A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6769CEB-0562-28B3-FB77-614AE83F4B59}"/>
              </a:ext>
            </a:extLst>
          </p:cNvPr>
          <p:cNvGrpSpPr/>
          <p:nvPr/>
        </p:nvGrpSpPr>
        <p:grpSpPr>
          <a:xfrm>
            <a:off x="1887682" y="0"/>
            <a:ext cx="7772400" cy="6333066"/>
            <a:chOff x="1887682" y="0"/>
            <a:chExt cx="7772400" cy="6333066"/>
          </a:xfrm>
        </p:grpSpPr>
        <p:pic>
          <p:nvPicPr>
            <p:cNvPr id="3" name="Picture 2" descr="A picture containing text, diagram, plan, screenshot&#10;&#10;Description automatically generated">
              <a:extLst>
                <a:ext uri="{FF2B5EF4-FFF2-40B4-BE49-F238E27FC236}">
                  <a16:creationId xmlns:a16="http://schemas.microsoft.com/office/drawing/2014/main" id="{76519A97-B63F-24DD-392A-73CA809A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7682" y="0"/>
              <a:ext cx="7772400" cy="6333066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E8B579-6780-277E-89E0-4BAE70215AE1}"/>
                </a:ext>
              </a:extLst>
            </p:cNvPr>
            <p:cNvGrpSpPr/>
            <p:nvPr/>
          </p:nvGrpSpPr>
          <p:grpSpPr>
            <a:xfrm>
              <a:off x="3099809" y="2714402"/>
              <a:ext cx="585427" cy="461665"/>
              <a:chOff x="2611090" y="551617"/>
              <a:chExt cx="928687" cy="4616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545D42A-E832-811A-9B92-0B9E57181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D50196-F577-FFD2-6E52-E2E69716586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DA9A069-EC48-A03C-A885-12C3DCA02955}"/>
                </a:ext>
              </a:extLst>
            </p:cNvPr>
            <p:cNvGrpSpPr/>
            <p:nvPr/>
          </p:nvGrpSpPr>
          <p:grpSpPr>
            <a:xfrm>
              <a:off x="4393309" y="391723"/>
              <a:ext cx="928687" cy="261610"/>
              <a:chOff x="2611090" y="551617"/>
              <a:chExt cx="928687" cy="2616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CF772C6-48A7-174B-E86B-B25E4090F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7A7D8-2EAF-182A-340B-956CC2FA0D10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FCED668-FADA-6C6A-0A99-E56C0AC04599}"/>
                </a:ext>
              </a:extLst>
            </p:cNvPr>
            <p:cNvGrpSpPr/>
            <p:nvPr/>
          </p:nvGrpSpPr>
          <p:grpSpPr>
            <a:xfrm>
              <a:off x="2603125" y="3284164"/>
              <a:ext cx="1207271" cy="261610"/>
              <a:chOff x="2611090" y="551617"/>
              <a:chExt cx="928687" cy="2616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EFD689-859D-D07C-5DD0-F8333FB92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D6385D-507D-62A9-4F57-29B25D320638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044B51C-F54C-9C05-EA35-56BF02F4CE34}"/>
                </a:ext>
              </a:extLst>
            </p:cNvPr>
            <p:cNvGrpSpPr/>
            <p:nvPr/>
          </p:nvGrpSpPr>
          <p:grpSpPr>
            <a:xfrm>
              <a:off x="6457653" y="1731497"/>
              <a:ext cx="552261" cy="261610"/>
              <a:chOff x="2611090" y="551617"/>
              <a:chExt cx="928687" cy="2616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972DC-115A-3D48-1CFD-A0EE8C5C5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5DCA7E-CB1C-F6FD-EE60-AC1EA0B007E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8076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4EA0C9-05E8-B113-FDB9-DF19B30B181A}"/>
                </a:ext>
              </a:extLst>
            </p:cNvPr>
            <p:cNvGrpSpPr/>
            <p:nvPr/>
          </p:nvGrpSpPr>
          <p:grpSpPr>
            <a:xfrm>
              <a:off x="4251385" y="2889534"/>
              <a:ext cx="686519" cy="276999"/>
              <a:chOff x="2611090" y="551617"/>
              <a:chExt cx="928687" cy="276999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96CA7C9-0CE2-62C6-70B5-9A168EC92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9402B8-B4DB-DE2C-6537-9735970A033A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EAC0DA-02E4-44B5-C5F8-A78488C08591}"/>
                </a:ext>
              </a:extLst>
            </p:cNvPr>
            <p:cNvGrpSpPr/>
            <p:nvPr/>
          </p:nvGrpSpPr>
          <p:grpSpPr>
            <a:xfrm>
              <a:off x="4348718" y="3353737"/>
              <a:ext cx="1143656" cy="261610"/>
              <a:chOff x="2611090" y="551617"/>
              <a:chExt cx="928687" cy="26161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CAC5634-F3B6-08DE-7844-2C98A1C0D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F0A6CC-6D11-356B-9DC4-FA393D0EAB14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36B105-6F0C-5D1F-2DA6-A288B03B2B39}"/>
                </a:ext>
              </a:extLst>
            </p:cNvPr>
            <p:cNvGrpSpPr/>
            <p:nvPr/>
          </p:nvGrpSpPr>
          <p:grpSpPr>
            <a:xfrm>
              <a:off x="2531918" y="2926018"/>
              <a:ext cx="686519" cy="276999"/>
              <a:chOff x="2611090" y="551617"/>
              <a:chExt cx="928687" cy="276999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1823CA2-48C4-57CE-7272-2B30EEF0D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0DF5E4-03A1-028C-E59E-9B16277FD42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8AA9F3F-2A7E-0EB0-19AC-29019A6C4961}"/>
                </a:ext>
              </a:extLst>
            </p:cNvPr>
            <p:cNvGrpSpPr/>
            <p:nvPr/>
          </p:nvGrpSpPr>
          <p:grpSpPr>
            <a:xfrm>
              <a:off x="2621428" y="525409"/>
              <a:ext cx="1041500" cy="276999"/>
              <a:chOff x="2611090" y="551617"/>
              <a:chExt cx="928687" cy="276999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137649D-9D2C-35F7-790F-316B53DB2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85433-2827-C48D-822C-2C4160093D7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pic>
          <p:nvPicPr>
            <p:cNvPr id="8" name="Graphic 7" descr="Close with solid fill">
              <a:extLst>
                <a:ext uri="{FF2B5EF4-FFF2-40B4-BE49-F238E27FC236}">
                  <a16:creationId xmlns:a16="http://schemas.microsoft.com/office/drawing/2014/main" id="{B9DDC3B9-4702-E523-4F4A-AA782362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89534" y="4164388"/>
              <a:ext cx="228992" cy="228992"/>
            </a:xfrm>
            <a:prstGeom prst="rect">
              <a:avLst/>
            </a:prstGeom>
          </p:spPr>
        </p:pic>
        <p:pic>
          <p:nvPicPr>
            <p:cNvPr id="5" name="Picture 4" descr="A picture containing text, diagram, plan, screenshot&#10;&#10;Description automatically generated">
              <a:extLst>
                <a:ext uri="{FF2B5EF4-FFF2-40B4-BE49-F238E27FC236}">
                  <a16:creationId xmlns:a16="http://schemas.microsoft.com/office/drawing/2014/main" id="{99CF2A43-5355-A844-94DF-C36C0F420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4835" r="55583" b="8532"/>
            <a:stretch/>
          </p:blipFill>
          <p:spPr>
            <a:xfrm>
              <a:off x="2040082" y="4906567"/>
              <a:ext cx="3452292" cy="4200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8324DF-4DC3-D6A6-5599-AE1F10B841E6}"/>
                </a:ext>
              </a:extLst>
            </p:cNvPr>
            <p:cNvSpPr/>
            <p:nvPr/>
          </p:nvSpPr>
          <p:spPr>
            <a:xfrm>
              <a:off x="2392326" y="5433237"/>
              <a:ext cx="3100048" cy="4359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46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0F30AFA-947F-25B9-C0CB-D2D78179492A}"/>
              </a:ext>
            </a:extLst>
          </p:cNvPr>
          <p:cNvGrpSpPr/>
          <p:nvPr/>
        </p:nvGrpSpPr>
        <p:grpSpPr>
          <a:xfrm>
            <a:off x="-1" y="1655617"/>
            <a:ext cx="12091835" cy="3517625"/>
            <a:chOff x="-1" y="1655617"/>
            <a:chExt cx="12091835" cy="3517625"/>
          </a:xfrm>
        </p:grpSpPr>
        <p:pic>
          <p:nvPicPr>
            <p:cNvPr id="5" name="Picture 4" descr="A picture containing text, line, plot, screenshot&#10;&#10;Description automatically generated">
              <a:extLst>
                <a:ext uri="{FF2B5EF4-FFF2-40B4-BE49-F238E27FC236}">
                  <a16:creationId xmlns:a16="http://schemas.microsoft.com/office/drawing/2014/main" id="{4861B4F5-51BF-B3F0-B73B-8B7D4469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655617"/>
              <a:ext cx="12091835" cy="351762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277C65-382E-E2B0-7CC7-B89A56D9D720}"/>
                </a:ext>
              </a:extLst>
            </p:cNvPr>
            <p:cNvGrpSpPr/>
            <p:nvPr/>
          </p:nvGrpSpPr>
          <p:grpSpPr>
            <a:xfrm>
              <a:off x="7612379" y="2783122"/>
              <a:ext cx="1270503" cy="261610"/>
              <a:chOff x="2611090" y="551617"/>
              <a:chExt cx="928687" cy="2616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47E6765-7B96-DD7D-0B71-DB4B69598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FC143-F743-85D9-DF00-96F173DA77D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0F905C-9B65-21A3-4022-216BD9EA9420}"/>
                </a:ext>
              </a:extLst>
            </p:cNvPr>
            <p:cNvGrpSpPr/>
            <p:nvPr/>
          </p:nvGrpSpPr>
          <p:grpSpPr>
            <a:xfrm>
              <a:off x="9835587" y="2174862"/>
              <a:ext cx="1270503" cy="261610"/>
              <a:chOff x="5704626" y="1555343"/>
              <a:chExt cx="928687" cy="2616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DA5D1A5-98AB-B934-C28C-51E1F52A6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626" y="1816953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89EEF3-818E-AECA-649B-5C9DE4675B2B}"/>
                  </a:ext>
                </a:extLst>
              </p:cNvPr>
              <p:cNvSpPr txBox="1"/>
              <p:nvPr/>
            </p:nvSpPr>
            <p:spPr>
              <a:xfrm>
                <a:off x="5825711" y="1555343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02D6E0-2A26-1EA6-5800-964B4B2F4217}"/>
                </a:ext>
              </a:extLst>
            </p:cNvPr>
            <p:cNvGrpSpPr/>
            <p:nvPr/>
          </p:nvGrpSpPr>
          <p:grpSpPr>
            <a:xfrm>
              <a:off x="7139337" y="2530580"/>
              <a:ext cx="559479" cy="261610"/>
              <a:chOff x="2611090" y="551617"/>
              <a:chExt cx="928687" cy="2616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D04CE85-647B-86D2-7517-4B29CA6F8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273449-BC1E-28E5-5BFC-97F3FE1D19A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7AFEBD-B807-BF2B-AD03-370877D1A6F9}"/>
                </a:ext>
              </a:extLst>
            </p:cNvPr>
            <p:cNvGrpSpPr/>
            <p:nvPr/>
          </p:nvGrpSpPr>
          <p:grpSpPr>
            <a:xfrm>
              <a:off x="9835587" y="2425234"/>
              <a:ext cx="534155" cy="276999"/>
              <a:chOff x="2611090" y="551617"/>
              <a:chExt cx="928687" cy="27699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7313225-6D17-A63C-B6C1-DCD990F41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3CD46F-A2DC-70EB-69D1-5B75473B5762}"/>
                  </a:ext>
                </a:extLst>
              </p:cNvPr>
              <p:cNvSpPr txBox="1"/>
              <p:nvPr/>
            </p:nvSpPr>
            <p:spPr>
              <a:xfrm>
                <a:off x="2669215" y="551617"/>
                <a:ext cx="807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E2A810-80C7-43DA-4E90-B957B6076BEA}"/>
                </a:ext>
              </a:extLst>
            </p:cNvPr>
            <p:cNvGrpSpPr/>
            <p:nvPr/>
          </p:nvGrpSpPr>
          <p:grpSpPr>
            <a:xfrm>
              <a:off x="11024383" y="2095977"/>
              <a:ext cx="534155" cy="276999"/>
              <a:chOff x="2611090" y="551617"/>
              <a:chExt cx="928687" cy="27699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0F8DD47-026A-D7DC-B729-78E256DFE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0CA674-D935-6148-CFF7-EF9226CFEF5F}"/>
                  </a:ext>
                </a:extLst>
              </p:cNvPr>
              <p:cNvSpPr txBox="1"/>
              <p:nvPr/>
            </p:nvSpPr>
            <p:spPr>
              <a:xfrm>
                <a:off x="2669215" y="551617"/>
                <a:ext cx="807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54726F-4318-5AE3-8FA4-C6A323636CF3}"/>
                </a:ext>
              </a:extLst>
            </p:cNvPr>
            <p:cNvGrpSpPr/>
            <p:nvPr/>
          </p:nvGrpSpPr>
          <p:grpSpPr>
            <a:xfrm>
              <a:off x="10268906" y="2769051"/>
              <a:ext cx="1270503" cy="261610"/>
              <a:chOff x="2611090" y="551617"/>
              <a:chExt cx="928687" cy="26161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111B5DB-DC0C-2CB9-BDFC-696712BAC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51255A-2048-81E7-EF93-BFDD48D65B73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93DAA8-3995-C10B-9284-68E635AD1F77}"/>
                </a:ext>
              </a:extLst>
            </p:cNvPr>
            <p:cNvGrpSpPr/>
            <p:nvPr/>
          </p:nvGrpSpPr>
          <p:grpSpPr>
            <a:xfrm>
              <a:off x="4684521" y="2736471"/>
              <a:ext cx="860079" cy="276999"/>
              <a:chOff x="2611090" y="551617"/>
              <a:chExt cx="928687" cy="27699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03D9CD-3F87-1B17-FFED-4A40DFE85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2EE602-8F57-720D-7B1C-214DBF836216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pic>
          <p:nvPicPr>
            <p:cNvPr id="2" name="Graphic 1" descr="Close with solid fill">
              <a:extLst>
                <a:ext uri="{FF2B5EF4-FFF2-40B4-BE49-F238E27FC236}">
                  <a16:creationId xmlns:a16="http://schemas.microsoft.com/office/drawing/2014/main" id="{A29B6EF7-D2EE-148C-FDF2-87183EA52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65063" y="3911631"/>
              <a:ext cx="234323" cy="234323"/>
            </a:xfrm>
            <a:prstGeom prst="rect">
              <a:avLst/>
            </a:prstGeom>
          </p:spPr>
        </p:pic>
        <p:pic>
          <p:nvPicPr>
            <p:cNvPr id="6" name="Graphic 5" descr="Close with solid fill">
              <a:extLst>
                <a:ext uri="{FF2B5EF4-FFF2-40B4-BE49-F238E27FC236}">
                  <a16:creationId xmlns:a16="http://schemas.microsoft.com/office/drawing/2014/main" id="{7310C8A1-1127-2D5B-4FC3-D2CC2BB73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7390" y="3916130"/>
              <a:ext cx="234323" cy="234323"/>
            </a:xfrm>
            <a:prstGeom prst="rect">
              <a:avLst/>
            </a:prstGeom>
          </p:spPr>
        </p:pic>
        <p:pic>
          <p:nvPicPr>
            <p:cNvPr id="8" name="Graphic 7" descr="Close with solid fill">
              <a:extLst>
                <a:ext uri="{FF2B5EF4-FFF2-40B4-BE49-F238E27FC236}">
                  <a16:creationId xmlns:a16="http://schemas.microsoft.com/office/drawing/2014/main" id="{E96B8818-82F0-ECDD-7627-ADBA0E264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46653" y="4037165"/>
              <a:ext cx="234323" cy="234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294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BF894A1-5B7F-CB9D-0046-CFE9A7DD51EE}"/>
              </a:ext>
            </a:extLst>
          </p:cNvPr>
          <p:cNvGrpSpPr/>
          <p:nvPr/>
        </p:nvGrpSpPr>
        <p:grpSpPr>
          <a:xfrm>
            <a:off x="609600" y="0"/>
            <a:ext cx="10972800" cy="6858000"/>
            <a:chOff x="609600" y="0"/>
            <a:chExt cx="10972800" cy="6858000"/>
          </a:xfrm>
        </p:grpSpPr>
        <p:pic>
          <p:nvPicPr>
            <p:cNvPr id="4" name="Picture 3" descr="A picture containing diagram, text, plan, plot&#10;&#10;Description automatically generated">
              <a:extLst>
                <a:ext uri="{FF2B5EF4-FFF2-40B4-BE49-F238E27FC236}">
                  <a16:creationId xmlns:a16="http://schemas.microsoft.com/office/drawing/2014/main" id="{0E4132C4-40C1-17A4-859B-84F4264DA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E8B579-6780-277E-89E0-4BAE70215AE1}"/>
                </a:ext>
              </a:extLst>
            </p:cNvPr>
            <p:cNvGrpSpPr/>
            <p:nvPr/>
          </p:nvGrpSpPr>
          <p:grpSpPr>
            <a:xfrm>
              <a:off x="1267683" y="644448"/>
              <a:ext cx="585427" cy="461665"/>
              <a:chOff x="2611090" y="551617"/>
              <a:chExt cx="928687" cy="4616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545D42A-E832-811A-9B92-0B9E57181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D50196-F577-FFD2-6E52-E2E69716586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DA9A069-EC48-A03C-A885-12C3DCA02955}"/>
                </a:ext>
              </a:extLst>
            </p:cNvPr>
            <p:cNvGrpSpPr/>
            <p:nvPr/>
          </p:nvGrpSpPr>
          <p:grpSpPr>
            <a:xfrm>
              <a:off x="2413435" y="513643"/>
              <a:ext cx="593926" cy="261610"/>
              <a:chOff x="2611090" y="551617"/>
              <a:chExt cx="928687" cy="2616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CF772C6-48A7-174B-E86B-B25E4090F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7A7D8-2EAF-182A-340B-956CC2FA0D10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044B51C-F54C-9C05-EA35-56BF02F4CE34}"/>
                </a:ext>
              </a:extLst>
            </p:cNvPr>
            <p:cNvGrpSpPr/>
            <p:nvPr/>
          </p:nvGrpSpPr>
          <p:grpSpPr>
            <a:xfrm>
              <a:off x="6559253" y="1924537"/>
              <a:ext cx="552261" cy="261610"/>
              <a:chOff x="2611090" y="551617"/>
              <a:chExt cx="928687" cy="2616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972DC-115A-3D48-1CFD-A0EE8C5C5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5DCA7E-CB1C-F6FD-EE60-AC1EA0B007E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8076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36B105-6F0C-5D1F-2DA6-A288B03B2B39}"/>
                </a:ext>
              </a:extLst>
            </p:cNvPr>
            <p:cNvGrpSpPr/>
            <p:nvPr/>
          </p:nvGrpSpPr>
          <p:grpSpPr>
            <a:xfrm>
              <a:off x="1804353" y="3290500"/>
              <a:ext cx="686519" cy="276999"/>
              <a:chOff x="2611090" y="551617"/>
              <a:chExt cx="928687" cy="276999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1823CA2-48C4-57CE-7272-2B30EEF0D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0DF5E4-03A1-028C-E59E-9B16277FD42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pic>
          <p:nvPicPr>
            <p:cNvPr id="8" name="Graphic 7" descr="Close with solid fill">
              <a:extLst>
                <a:ext uri="{FF2B5EF4-FFF2-40B4-BE49-F238E27FC236}">
                  <a16:creationId xmlns:a16="http://schemas.microsoft.com/office/drawing/2014/main" id="{B9DDC3B9-4702-E523-4F4A-AA782362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4505" y="5122500"/>
              <a:ext cx="228992" cy="22899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D568CE-B070-5073-1E9D-3CEDB6DD8741}"/>
                </a:ext>
              </a:extLst>
            </p:cNvPr>
            <p:cNvGrpSpPr/>
            <p:nvPr/>
          </p:nvGrpSpPr>
          <p:grpSpPr>
            <a:xfrm>
              <a:off x="3558322" y="644448"/>
              <a:ext cx="585427" cy="461665"/>
              <a:chOff x="2611090" y="551617"/>
              <a:chExt cx="928687" cy="46166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C607903-746E-C83C-A00B-2D2DA72C9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F7C23B-D937-71EA-CAF4-544FB271F252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BA521C0-E69E-EAD1-C82B-F2E669C3428B}"/>
                </a:ext>
              </a:extLst>
            </p:cNvPr>
            <p:cNvGrpSpPr/>
            <p:nvPr/>
          </p:nvGrpSpPr>
          <p:grpSpPr>
            <a:xfrm>
              <a:off x="4708804" y="644448"/>
              <a:ext cx="585427" cy="461665"/>
              <a:chOff x="2611090" y="551617"/>
              <a:chExt cx="928687" cy="46166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6289578-4ADD-E33D-DD4D-206DD24D0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1CE1-FF40-3155-B958-B19742F9E60F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91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22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8</cp:revision>
  <dcterms:created xsi:type="dcterms:W3CDTF">2023-05-17T16:44:42Z</dcterms:created>
  <dcterms:modified xsi:type="dcterms:W3CDTF">2023-05-31T15:32:45Z</dcterms:modified>
</cp:coreProperties>
</file>