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327"/>
  </p:normalViewPr>
  <p:slideViewPr>
    <p:cSldViewPr snapToGrid="0">
      <p:cViewPr>
        <p:scale>
          <a:sx n="120" d="100"/>
          <a:sy n="120" d="100"/>
        </p:scale>
        <p:origin x="256" y="-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BF15B-23D0-3E60-D522-C96566A27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47710E-B0A7-7D99-CEF6-A6A79A0F1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B3317-AF9A-ED54-8C3D-10CA4D438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6DEE-0C2C-2245-A56D-2A04CC55D3E3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876FD-1780-E242-2886-35ED47878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677E1-FFBB-C2EB-CFB5-870D587D7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C796-3456-4945-88F8-66A8C6FF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12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7D8E5-2F77-8638-76FC-474663FC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9843C3-D01A-ADFE-4475-797861759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AD44E-10B7-DB4E-A691-1492758DF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6DEE-0C2C-2245-A56D-2A04CC55D3E3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45E2D-1EE8-DBFA-104B-9CA0E50A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2DD99-3A94-0F06-B213-EE438A037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C796-3456-4945-88F8-66A8C6FF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43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C762B4-4D6F-AD53-821E-5BEB074C7C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D0C88-BFB4-132D-92C8-341B75EA7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9046A-B30F-DEA9-4541-54AF441B4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6DEE-0C2C-2245-A56D-2A04CC55D3E3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E05F6-B1F6-B393-04F3-B1F329EC4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DDC79-9DD7-3120-D613-9AF90315E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C796-3456-4945-88F8-66A8C6FF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9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2A88C-DFF9-B9FF-72B3-1E66680D2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09D59-5D03-ED61-2CB2-36ED104B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4CE0E-9D65-2DB5-5FA8-AD71F2F7D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6DEE-0C2C-2245-A56D-2A04CC55D3E3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0854E-9980-5791-5503-D4FFF7D79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52AA3-6A3E-0868-791C-10AA546E8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C796-3456-4945-88F8-66A8C6FF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6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2D2B4-8C12-E045-C470-05DB54869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894E1-10E7-210D-04AA-535422937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B87C5-2356-6DE6-5B2F-D0F69E27A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6DEE-0C2C-2245-A56D-2A04CC55D3E3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2DFED-4800-26F3-6BA1-09D0A750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1AD97-ADF0-B45A-CA55-134DBF6F6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C796-3456-4945-88F8-66A8C6FF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8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411B4-5407-90A9-B202-A47B6D44B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20960-C95A-CD3C-0B02-D9DEC0F404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5471A-0715-AC52-F6E9-A3DFD896D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36469-4C08-47DC-5C01-E1CB88FBC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6DEE-0C2C-2245-A56D-2A04CC55D3E3}" type="datetimeFigureOut">
              <a:rPr lang="en-US" smtClean="0"/>
              <a:t>5/30/23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438EA-BB6B-8F43-3337-8C424B685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5FB32-2584-395E-785B-A32204CFC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C796-3456-4945-88F8-66A8C6FF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91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6EEB0-445F-B557-9B00-42835F2BC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E39D2-E769-2535-E441-88E73080D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729A4-5AF9-F913-EB48-37EA5AB31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B0C07B-9D25-6A9A-CD0E-4C97FF4A3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5924F1-B54D-70A2-906D-3FDE9E317C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667927-16D5-57DB-5B6D-D5AFD081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6DEE-0C2C-2245-A56D-2A04CC55D3E3}" type="datetimeFigureOut">
              <a:rPr lang="en-US" smtClean="0"/>
              <a:t>5/30/23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277652-E535-34FD-B160-C7FC6C4E1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AAB25B-DD2A-530A-2E39-A79EB921D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C796-3456-4945-88F8-66A8C6FF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5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701C0-B9F5-7A11-60BC-D791404E7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C32796-582A-B20F-B7BC-73257C1D6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6DEE-0C2C-2245-A56D-2A04CC55D3E3}" type="datetimeFigureOut">
              <a:rPr lang="en-US" smtClean="0"/>
              <a:t>5/30/23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7E24DD-CEE3-0FB2-EA17-7EBE96FCA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3816D9-13BE-9575-5B99-ABEE4DFDB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C796-3456-4945-88F8-66A8C6FF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24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824BA7-4C6B-1464-E5DC-3A5BE9944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6DEE-0C2C-2245-A56D-2A04CC55D3E3}" type="datetimeFigureOut">
              <a:rPr lang="en-US" smtClean="0"/>
              <a:t>5/30/23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BDF80A-74FD-6FC8-0BD5-982815CA2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59DFA-600F-47E2-CC07-712039EDB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C796-3456-4945-88F8-66A8C6FF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61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E2F9A-63F4-618D-C344-7D1E4070F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FDEF8-5A53-B433-5883-59244146B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E815F-4B61-2100-9F72-A753A3B8E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5223C-6D0E-8006-A37F-D2D1594AD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6DEE-0C2C-2245-A56D-2A04CC55D3E3}" type="datetimeFigureOut">
              <a:rPr lang="en-US" smtClean="0"/>
              <a:t>5/30/23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2F017-CC81-CE58-2C53-4F664AE83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D97D3-92EA-5693-8EA1-D3EFBE542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C796-3456-4945-88F8-66A8C6FF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76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81300-CEB0-39BD-FDFD-FA6323228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878449-F6F4-825C-4159-8092B84E03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AFDDD-55D4-36EF-F952-290F6AF53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ED8C5-8028-3DFE-095F-FA92DF059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6DEE-0C2C-2245-A56D-2A04CC55D3E3}" type="datetimeFigureOut">
              <a:rPr lang="en-US" smtClean="0"/>
              <a:t>5/30/23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09C43-8308-541A-7076-D0233566C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B1322-3646-6A72-B1F8-32569B945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C796-3456-4945-88F8-66A8C6FF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5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1058AA-6E06-6916-0351-7C1CB3786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6162F-2231-71DE-DE1E-3A0BD081C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023EA-AD35-3D03-104A-A99C344887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66DEE-0C2C-2245-A56D-2A04CC55D3E3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68931-46F3-8AB1-F2D9-05873E455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40AB5-D957-8482-A9EC-48710A3F15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4C796-3456-4945-88F8-66A8C6FF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63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BE12B1F3-4AD8-B853-6106-ED9380C05E6C}"/>
              </a:ext>
            </a:extLst>
          </p:cNvPr>
          <p:cNvGrpSpPr/>
          <p:nvPr/>
        </p:nvGrpSpPr>
        <p:grpSpPr>
          <a:xfrm>
            <a:off x="0" y="1642241"/>
            <a:ext cx="12192000" cy="3573517"/>
            <a:chOff x="0" y="1642241"/>
            <a:chExt cx="12192000" cy="3573517"/>
          </a:xfrm>
        </p:grpSpPr>
        <p:pic>
          <p:nvPicPr>
            <p:cNvPr id="3" name="Picture 2" descr="A picture containing line, plot, text, diagram&#10;&#10;Description automatically generated">
              <a:extLst>
                <a:ext uri="{FF2B5EF4-FFF2-40B4-BE49-F238E27FC236}">
                  <a16:creationId xmlns:a16="http://schemas.microsoft.com/office/drawing/2014/main" id="{44503A78-5A46-CBC2-89E1-8B1688F11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642241"/>
              <a:ext cx="12192000" cy="3573517"/>
            </a:xfrm>
            <a:prstGeom prst="rect">
              <a:avLst/>
            </a:prstGeom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7FA98BD-9BF0-14B2-9A12-2AC4A5D5B791}"/>
                </a:ext>
              </a:extLst>
            </p:cNvPr>
            <p:cNvGrpSpPr/>
            <p:nvPr/>
          </p:nvGrpSpPr>
          <p:grpSpPr>
            <a:xfrm>
              <a:off x="9967020" y="2913827"/>
              <a:ext cx="455813" cy="261610"/>
              <a:chOff x="2611090" y="551617"/>
              <a:chExt cx="928687" cy="26161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A44A5B13-CBE8-95B5-8638-9C253DBE96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591920B-F77B-1F53-81BA-C8CEAA7A8FFB}"/>
                  </a:ext>
                </a:extLst>
              </p:cNvPr>
              <p:cNvSpPr txBox="1"/>
              <p:nvPr/>
            </p:nvSpPr>
            <p:spPr>
              <a:xfrm>
                <a:off x="2732174" y="551617"/>
                <a:ext cx="68651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ns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57C3D69-E2BF-2AA1-6D6E-F68EAE3E17EB}"/>
                </a:ext>
              </a:extLst>
            </p:cNvPr>
            <p:cNvGrpSpPr/>
            <p:nvPr/>
          </p:nvGrpSpPr>
          <p:grpSpPr>
            <a:xfrm>
              <a:off x="10792414" y="2499878"/>
              <a:ext cx="1041500" cy="261610"/>
              <a:chOff x="2611090" y="551617"/>
              <a:chExt cx="928687" cy="26161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168B51C-F135-8952-FDBC-4858F6F94E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9BAC0DB-476F-9BB3-B886-CF83AE34B26D}"/>
                  </a:ext>
                </a:extLst>
              </p:cNvPr>
              <p:cNvSpPr txBox="1"/>
              <p:nvPr/>
            </p:nvSpPr>
            <p:spPr>
              <a:xfrm>
                <a:off x="2732174" y="551617"/>
                <a:ext cx="68651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ns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7ADD6D3-D05F-5F12-3514-E4A7A120A0FC}"/>
                </a:ext>
              </a:extLst>
            </p:cNvPr>
            <p:cNvGrpSpPr/>
            <p:nvPr/>
          </p:nvGrpSpPr>
          <p:grpSpPr>
            <a:xfrm>
              <a:off x="10780258" y="2928003"/>
              <a:ext cx="455813" cy="261610"/>
              <a:chOff x="2611090" y="551617"/>
              <a:chExt cx="928687" cy="26161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13D0AA06-97CE-5EDC-DB2F-48952157A9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26D119A-132A-01A4-8578-AE5295ADE18B}"/>
                  </a:ext>
                </a:extLst>
              </p:cNvPr>
              <p:cNvSpPr txBox="1"/>
              <p:nvPr/>
            </p:nvSpPr>
            <p:spPr>
              <a:xfrm>
                <a:off x="2732174" y="551617"/>
                <a:ext cx="68651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ns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73ECB6A-060D-3024-0117-EB0DC01C7863}"/>
                </a:ext>
              </a:extLst>
            </p:cNvPr>
            <p:cNvGrpSpPr/>
            <p:nvPr/>
          </p:nvGrpSpPr>
          <p:grpSpPr>
            <a:xfrm>
              <a:off x="11474636" y="2928003"/>
              <a:ext cx="455813" cy="261610"/>
              <a:chOff x="2611090" y="551617"/>
              <a:chExt cx="928687" cy="26161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EED868D9-3B3D-8C42-5827-1146B6E99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F0C0F3F-697C-46E8-018D-DBF25B4696C8}"/>
                  </a:ext>
                </a:extLst>
              </p:cNvPr>
              <p:cNvSpPr txBox="1"/>
              <p:nvPr/>
            </p:nvSpPr>
            <p:spPr>
              <a:xfrm>
                <a:off x="2732174" y="551617"/>
                <a:ext cx="68651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ns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9971A47-838D-D514-9560-FE38EC98259E}"/>
                </a:ext>
              </a:extLst>
            </p:cNvPr>
            <p:cNvGrpSpPr/>
            <p:nvPr/>
          </p:nvGrpSpPr>
          <p:grpSpPr>
            <a:xfrm>
              <a:off x="10335315" y="2598670"/>
              <a:ext cx="455814" cy="276999"/>
              <a:chOff x="2611090" y="551617"/>
              <a:chExt cx="928687" cy="276999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C468CBA8-8FF1-92F8-232D-6D4782970D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7BC3720-95DC-773B-5630-90506AC1FEB9}"/>
                  </a:ext>
                </a:extLst>
              </p:cNvPr>
              <p:cNvSpPr txBox="1"/>
              <p:nvPr/>
            </p:nvSpPr>
            <p:spPr>
              <a:xfrm>
                <a:off x="2732174" y="551617"/>
                <a:ext cx="686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**</a:t>
                </a:r>
              </a:p>
            </p:txBody>
          </p:sp>
        </p:grpSp>
        <p:pic>
          <p:nvPicPr>
            <p:cNvPr id="9" name="Graphic 8" descr="Close with solid fill">
              <a:extLst>
                <a:ext uri="{FF2B5EF4-FFF2-40B4-BE49-F238E27FC236}">
                  <a16:creationId xmlns:a16="http://schemas.microsoft.com/office/drawing/2014/main" id="{E7922DE9-BE37-3733-F146-844E9D20D8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11457" y="3782252"/>
              <a:ext cx="243483" cy="243483"/>
            </a:xfrm>
            <a:prstGeom prst="rect">
              <a:avLst/>
            </a:prstGeom>
          </p:spPr>
        </p:pic>
        <p:pic>
          <p:nvPicPr>
            <p:cNvPr id="39" name="Graphic 38" descr="Close with solid fill">
              <a:extLst>
                <a:ext uri="{FF2B5EF4-FFF2-40B4-BE49-F238E27FC236}">
                  <a16:creationId xmlns:a16="http://schemas.microsoft.com/office/drawing/2014/main" id="{EC30CACF-768F-A8C4-20EE-44783F971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10872" y="3782252"/>
              <a:ext cx="243483" cy="243483"/>
            </a:xfrm>
            <a:prstGeom prst="rect">
              <a:avLst/>
            </a:prstGeom>
          </p:spPr>
        </p:pic>
        <p:pic>
          <p:nvPicPr>
            <p:cNvPr id="41" name="Graphic 40" descr="Close with solid fill">
              <a:extLst>
                <a:ext uri="{FF2B5EF4-FFF2-40B4-BE49-F238E27FC236}">
                  <a16:creationId xmlns:a16="http://schemas.microsoft.com/office/drawing/2014/main" id="{6EEDDA63-DA17-FB56-D23C-8CEB22BD9A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46787" y="3490810"/>
              <a:ext cx="243483" cy="243483"/>
            </a:xfrm>
            <a:prstGeom prst="rect">
              <a:avLst/>
            </a:prstGeom>
          </p:spPr>
        </p:pic>
        <p:pic>
          <p:nvPicPr>
            <p:cNvPr id="42" name="Graphic 41" descr="Close with solid fill">
              <a:extLst>
                <a:ext uri="{FF2B5EF4-FFF2-40B4-BE49-F238E27FC236}">
                  <a16:creationId xmlns:a16="http://schemas.microsoft.com/office/drawing/2014/main" id="{B6D59933-7BC6-C40C-E705-3054F0872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507808" y="3490809"/>
              <a:ext cx="243483" cy="243483"/>
            </a:xfrm>
            <a:prstGeom prst="rect">
              <a:avLst/>
            </a:prstGeom>
          </p:spPr>
        </p:pic>
        <p:pic>
          <p:nvPicPr>
            <p:cNvPr id="43" name="Graphic 42" descr="Close with solid fill">
              <a:extLst>
                <a:ext uri="{FF2B5EF4-FFF2-40B4-BE49-F238E27FC236}">
                  <a16:creationId xmlns:a16="http://schemas.microsoft.com/office/drawing/2014/main" id="{493271FA-BB8F-EE7F-2EB0-44510A375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954264" y="3487870"/>
              <a:ext cx="243483" cy="243483"/>
            </a:xfrm>
            <a:prstGeom prst="rect">
              <a:avLst/>
            </a:prstGeom>
          </p:spPr>
        </p:pic>
        <p:pic>
          <p:nvPicPr>
            <p:cNvPr id="44" name="Graphic 43" descr="Close with solid fill">
              <a:extLst>
                <a:ext uri="{FF2B5EF4-FFF2-40B4-BE49-F238E27FC236}">
                  <a16:creationId xmlns:a16="http://schemas.microsoft.com/office/drawing/2014/main" id="{131B4AD9-56DB-97E1-71AB-45F3F8A93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400720" y="3490808"/>
              <a:ext cx="243483" cy="243483"/>
            </a:xfrm>
            <a:prstGeom prst="rect">
              <a:avLst/>
            </a:prstGeom>
          </p:spPr>
        </p:pic>
        <p:pic>
          <p:nvPicPr>
            <p:cNvPr id="45" name="Graphic 44" descr="Close with solid fill">
              <a:extLst>
                <a:ext uri="{FF2B5EF4-FFF2-40B4-BE49-F238E27FC236}">
                  <a16:creationId xmlns:a16="http://schemas.microsoft.com/office/drawing/2014/main" id="{044D4EB5-BF67-5A2A-32F5-ED0A2D5D0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39474" y="3487870"/>
              <a:ext cx="243483" cy="243483"/>
            </a:xfrm>
            <a:prstGeom prst="rect">
              <a:avLst/>
            </a:prstGeom>
          </p:spPr>
        </p:pic>
        <p:pic>
          <p:nvPicPr>
            <p:cNvPr id="46" name="Graphic 45" descr="Close with solid fill">
              <a:extLst>
                <a:ext uri="{FF2B5EF4-FFF2-40B4-BE49-F238E27FC236}">
                  <a16:creationId xmlns:a16="http://schemas.microsoft.com/office/drawing/2014/main" id="{FF6B8DB2-DD1B-A443-979D-4F17CDDD0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292404" y="3487869"/>
              <a:ext cx="243483" cy="2434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9082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5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Ave Bisesi</dc:creator>
  <cp:lastModifiedBy>Ave Bisesi</cp:lastModifiedBy>
  <cp:revision>6</cp:revision>
  <dcterms:created xsi:type="dcterms:W3CDTF">2023-05-17T17:13:18Z</dcterms:created>
  <dcterms:modified xsi:type="dcterms:W3CDTF">2023-05-30T21:21:02Z</dcterms:modified>
</cp:coreProperties>
</file>