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/>
    <p:restoredTop sz="94880"/>
  </p:normalViewPr>
  <p:slideViewPr>
    <p:cSldViewPr snapToGrid="0">
      <p:cViewPr varScale="1">
        <p:scale>
          <a:sx n="102" d="100"/>
          <a:sy n="102" d="100"/>
        </p:scale>
        <p:origin x="2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8D12-0355-53A1-9CD1-D01AF98A3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0F58C-23B0-3A63-D2AB-B5EE4F5A9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6BF6-9A19-CDD6-CF51-D9FA6F56A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8B0B0-3162-4E55-D50B-0BB8D509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CDBF8-2631-17E2-EB8D-706E2A70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4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45C8-D7DC-97FD-F9FF-5CB9C8F5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8BAAA-AC7F-BAC1-8206-472210493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AA3D9-DE1A-6C8F-E414-4114B983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296FD-2678-527F-6D02-9E7A5203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8BFC7-EBF6-7830-CD7B-25702527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6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229956-3C86-107E-DB8E-E6C3A8928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BFF01-1061-2DC0-1F02-916F803C3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88AD2-3A50-1EBF-92A7-0839650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6AF54-36E7-CE34-EB8E-D951AC92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3BA-608B-517C-7E0F-0F6B6444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6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8762D-6E66-0635-1323-1047073F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0DB8B-972F-E401-C031-7E59C27A5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77C31-24C3-0597-C4C2-137BF949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4DC14-7672-EE92-497D-9B2C112A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0D508-FC81-731A-5D39-C46671B1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7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382D-15D2-CB77-2255-B4DBC2C5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9132-217F-4174-3F52-3E5635BF3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43822-72D0-0A9A-D1DD-92A17F9F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34EDE-B29B-4FF9-D2F0-08F8F3B2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92DE1-2BCB-CEE4-FB3A-CE3FF8FF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0667-F28B-4A0E-CA6C-86BC390C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825CC-4CE7-ED3A-32A1-87B5567DF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E0679-6CAE-0224-8443-4718E2BB6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E94DF-F14B-5637-F3B7-B1ED7F28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FD180-198B-AEFA-D40D-0A4D1D05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093A1-8861-E0A3-5F95-3C4058F8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0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17AE-9AFD-0BDD-4E46-73B359CA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CDABF-7F99-E479-60BA-467DF28FA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4274B-466E-301D-5403-5520F9538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C168B-DF75-C696-6BC8-C33E794E7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1A6E0-C792-10E3-D7E4-1BD2A6432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6F6948-D760-157F-16C0-42CD8324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5/17/23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6CD70-52A1-15C7-4648-A7825E2A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52200-0441-6CF1-B4EB-C0ABC4F6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6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868D-2293-8224-83A1-ACE1D120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868B7F-C583-62CC-DF33-CD9AAA4D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ECB49-AD6B-59D1-F283-77DE2DF5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01988-B9C1-8C9D-2E72-3DA785A5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C7D29-B4D9-1EFB-3EB6-82768785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5/17/23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6B4BA-A272-B43E-ACA7-132B9686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31DCC-8F3D-A033-014D-48C2D60B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7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5AEC-1DB2-E550-5F4B-EE55C832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C250-3E35-9BB1-47A3-A67D07DC9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24D92-5D50-B4F7-13B0-13BBEC1BC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DA10E-D4B5-ED66-2759-2C397789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A34C7-0ED4-29CF-6DC3-BBE9A662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E4B7D-90A9-92B7-EEF0-5C1E1D89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3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948A2-7FB6-645C-E8D8-8E2922E2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6A79D-7A71-C54C-24F6-F7E6E580F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25BE0-242E-367C-B4AE-D7A41ACA9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7613B-DD4D-52EA-0EAD-6698B582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68AC9-02C0-A331-FAB4-BCA76A99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E44C5-E159-F237-E191-62234738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5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767A5-68FD-F0E8-DB52-1B071CFE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E9D75-882D-9B85-4E0F-A130AFB92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35D75-FD41-3025-3B06-822F88665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3858B-4D56-E248-A865-DFFFFD3D1908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3E071-150E-20F2-CAF0-0DC37C03A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03CA5-17FD-C3D1-DAA3-11831594A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0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0E18D95-214B-9B70-04A7-77447F4ADE50}"/>
              </a:ext>
            </a:extLst>
          </p:cNvPr>
          <p:cNvGrpSpPr/>
          <p:nvPr/>
        </p:nvGrpSpPr>
        <p:grpSpPr>
          <a:xfrm>
            <a:off x="1575953" y="0"/>
            <a:ext cx="9046117" cy="6862571"/>
            <a:chOff x="1575953" y="0"/>
            <a:chExt cx="9046117" cy="6862571"/>
          </a:xfrm>
        </p:grpSpPr>
        <p:pic>
          <p:nvPicPr>
            <p:cNvPr id="5" name="Picture 4" descr="A picture containing text, diagram, number, plan&#10;&#10;Description automatically generated">
              <a:extLst>
                <a:ext uri="{FF2B5EF4-FFF2-40B4-BE49-F238E27FC236}">
                  <a16:creationId xmlns:a16="http://schemas.microsoft.com/office/drawing/2014/main" id="{5A3EF5F6-3C67-D24C-9445-08D3DC75D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5953" y="0"/>
              <a:ext cx="9046117" cy="6862571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1E8B579-6780-277E-89E0-4BAE70215AE1}"/>
                </a:ext>
              </a:extLst>
            </p:cNvPr>
            <p:cNvGrpSpPr/>
            <p:nvPr/>
          </p:nvGrpSpPr>
          <p:grpSpPr>
            <a:xfrm>
              <a:off x="3035827" y="3566080"/>
              <a:ext cx="585427" cy="276999"/>
              <a:chOff x="2611090" y="551617"/>
              <a:chExt cx="928687" cy="276999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545D42A-E832-811A-9B92-0B9E57181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D50196-F577-FFD2-6E52-E2E697165869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DA9A069-EC48-A03C-A885-12C3DCA02955}"/>
                </a:ext>
              </a:extLst>
            </p:cNvPr>
            <p:cNvGrpSpPr/>
            <p:nvPr/>
          </p:nvGrpSpPr>
          <p:grpSpPr>
            <a:xfrm>
              <a:off x="4598556" y="395011"/>
              <a:ext cx="928687" cy="261610"/>
              <a:chOff x="2611090" y="551617"/>
              <a:chExt cx="928687" cy="26161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CF772C6-48A7-174B-E86B-B25E4090F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57A7D8-2EAF-182A-340B-956CC2FA0D10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FCED668-FADA-6C6A-0A99-E56C0AC04599}"/>
                </a:ext>
              </a:extLst>
            </p:cNvPr>
            <p:cNvGrpSpPr/>
            <p:nvPr/>
          </p:nvGrpSpPr>
          <p:grpSpPr>
            <a:xfrm>
              <a:off x="2445940" y="4103656"/>
              <a:ext cx="1356515" cy="261610"/>
              <a:chOff x="2611090" y="551617"/>
              <a:chExt cx="928687" cy="26161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9EFD689-859D-D07C-5DD0-F8333FB92E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9D6385D-507D-62A9-4F57-29B25D320638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044B51C-F54C-9C05-EA35-56BF02F4CE34}"/>
                </a:ext>
              </a:extLst>
            </p:cNvPr>
            <p:cNvGrpSpPr/>
            <p:nvPr/>
          </p:nvGrpSpPr>
          <p:grpSpPr>
            <a:xfrm>
              <a:off x="6934954" y="1724360"/>
              <a:ext cx="552261" cy="261610"/>
              <a:chOff x="2611090" y="551617"/>
              <a:chExt cx="928687" cy="26161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98972DC-115A-3D48-1CFD-A0EE8C5C5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5DCA7E-CB1C-F6FD-EE60-AC1EA0B007EC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80760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54EA0C9-05E8-B113-FDB9-DF19B30B181A}"/>
                </a:ext>
              </a:extLst>
            </p:cNvPr>
            <p:cNvGrpSpPr/>
            <p:nvPr/>
          </p:nvGrpSpPr>
          <p:grpSpPr>
            <a:xfrm>
              <a:off x="4421767" y="3651000"/>
              <a:ext cx="686519" cy="276999"/>
              <a:chOff x="2611090" y="551617"/>
              <a:chExt cx="928687" cy="276999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96CA7C9-0CE2-62C6-70B5-9A168EC92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9402B8-B4DB-DE2C-6537-9735970A033A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2EAC0DA-02E4-44B5-C5F8-A78488C08591}"/>
                </a:ext>
              </a:extLst>
            </p:cNvPr>
            <p:cNvGrpSpPr/>
            <p:nvPr/>
          </p:nvGrpSpPr>
          <p:grpSpPr>
            <a:xfrm>
              <a:off x="4438959" y="4129801"/>
              <a:ext cx="1356515" cy="261610"/>
              <a:chOff x="2611090" y="551617"/>
              <a:chExt cx="928687" cy="26161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CAC5634-F3B6-08DE-7844-2C98A1C0DC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BF0A6CC-6D11-356B-9DC4-FA393D0EAB14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736B105-6F0C-5D1F-2DA6-A288B03B2B39}"/>
                </a:ext>
              </a:extLst>
            </p:cNvPr>
            <p:cNvGrpSpPr/>
            <p:nvPr/>
          </p:nvGrpSpPr>
          <p:grpSpPr>
            <a:xfrm>
              <a:off x="2425637" y="3704579"/>
              <a:ext cx="686519" cy="276999"/>
              <a:chOff x="2611090" y="551617"/>
              <a:chExt cx="928687" cy="276999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1823CA2-48C4-57CE-7272-2B30EEF0D1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10DF5E4-03A1-028C-E59E-9B16277FD42C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8AA9F3F-2A7E-0EB0-19AC-29019A6C4961}"/>
                </a:ext>
              </a:extLst>
            </p:cNvPr>
            <p:cNvGrpSpPr/>
            <p:nvPr/>
          </p:nvGrpSpPr>
          <p:grpSpPr>
            <a:xfrm>
              <a:off x="2570701" y="525816"/>
              <a:ext cx="1041500" cy="276999"/>
              <a:chOff x="2611090" y="551617"/>
              <a:chExt cx="928687" cy="276999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137649D-9D2C-35F7-790F-316B53DB2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085433-2827-C48D-822C-2C4160093D7C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646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6F81B41-3A89-A586-8A74-24B50F1E2586}"/>
              </a:ext>
            </a:extLst>
          </p:cNvPr>
          <p:cNvGrpSpPr/>
          <p:nvPr/>
        </p:nvGrpSpPr>
        <p:grpSpPr>
          <a:xfrm>
            <a:off x="-1" y="0"/>
            <a:ext cx="12180095" cy="4872038"/>
            <a:chOff x="-1" y="0"/>
            <a:chExt cx="12180095" cy="4872038"/>
          </a:xfrm>
        </p:grpSpPr>
        <p:pic>
          <p:nvPicPr>
            <p:cNvPr id="3" name="Picture 2" descr="A picture containing text, diagram, line, plot&#10;&#10;Description automatically generated">
              <a:extLst>
                <a:ext uri="{FF2B5EF4-FFF2-40B4-BE49-F238E27FC236}">
                  <a16:creationId xmlns:a16="http://schemas.microsoft.com/office/drawing/2014/main" id="{737A53C3-2855-966D-48D3-C91F446D3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12180095" cy="4872038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19727A1-9149-D644-2098-F0A1CD0E2C21}"/>
                </a:ext>
              </a:extLst>
            </p:cNvPr>
            <p:cNvGrpSpPr/>
            <p:nvPr/>
          </p:nvGrpSpPr>
          <p:grpSpPr>
            <a:xfrm>
              <a:off x="1113576" y="1738980"/>
              <a:ext cx="860079" cy="276999"/>
              <a:chOff x="2611090" y="551617"/>
              <a:chExt cx="928687" cy="276999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473DD1D-94EF-0AB0-8E49-3DAB116E12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0F20B4-83AA-580D-F7BE-65E823703AFD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CE0B49A-33B1-6A33-23EE-CA31F36851C9}"/>
                </a:ext>
              </a:extLst>
            </p:cNvPr>
            <p:cNvGrpSpPr/>
            <p:nvPr/>
          </p:nvGrpSpPr>
          <p:grpSpPr>
            <a:xfrm>
              <a:off x="2913707" y="1738980"/>
              <a:ext cx="860079" cy="261610"/>
              <a:chOff x="2611090" y="551617"/>
              <a:chExt cx="928687" cy="26161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9EF220A-9609-C0B4-8A47-D3347DC5BD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B2C7EC-E25D-D483-AA72-15F328C9BB68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A521A85-F569-1372-D14E-1E5AB1766984}"/>
                </a:ext>
              </a:extLst>
            </p:cNvPr>
            <p:cNvGrpSpPr/>
            <p:nvPr/>
          </p:nvGrpSpPr>
          <p:grpSpPr>
            <a:xfrm>
              <a:off x="4715347" y="859285"/>
              <a:ext cx="860079" cy="276999"/>
              <a:chOff x="2611090" y="551617"/>
              <a:chExt cx="928687" cy="276999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D8177C5-9D8F-1D0C-A802-2ACB2FF3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2C1414-B5C9-2083-D851-DBE795E0628F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3277C65-382E-E2B0-7CC7-B89A56D9D720}"/>
                </a:ext>
              </a:extLst>
            </p:cNvPr>
            <p:cNvGrpSpPr/>
            <p:nvPr/>
          </p:nvGrpSpPr>
          <p:grpSpPr>
            <a:xfrm>
              <a:off x="7674321" y="1330067"/>
              <a:ext cx="1270503" cy="261610"/>
              <a:chOff x="2611090" y="551617"/>
              <a:chExt cx="928687" cy="2616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47E6765-7B96-DD7D-0B71-DB4B69598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DFC143-F743-85D9-DF00-96F173DA77DB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F0F905C-9B65-21A3-4022-216BD9EA9420}"/>
                </a:ext>
              </a:extLst>
            </p:cNvPr>
            <p:cNvGrpSpPr/>
            <p:nvPr/>
          </p:nvGrpSpPr>
          <p:grpSpPr>
            <a:xfrm>
              <a:off x="10357166" y="1324577"/>
              <a:ext cx="1270503" cy="261610"/>
              <a:chOff x="2611090" y="551617"/>
              <a:chExt cx="928687" cy="261610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DA5D1A5-98AB-B934-C28C-51E1F52A6F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89EEF3-818E-AECA-649B-5C9DE4675B2B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A02D6E0-2A26-1EA6-5800-964B4B2F4217}"/>
                </a:ext>
              </a:extLst>
            </p:cNvPr>
            <p:cNvGrpSpPr/>
            <p:nvPr/>
          </p:nvGrpSpPr>
          <p:grpSpPr>
            <a:xfrm>
              <a:off x="9963338" y="1035834"/>
              <a:ext cx="559479" cy="261610"/>
              <a:chOff x="2611090" y="551617"/>
              <a:chExt cx="928687" cy="2616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D04CE85-647B-86D2-7517-4B29CA6F8F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273449-BC1E-28E5-5BFC-97F3FE1D19AB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C7AFEBD-B807-BF2B-AD03-370877D1A6F9}"/>
                </a:ext>
              </a:extLst>
            </p:cNvPr>
            <p:cNvGrpSpPr/>
            <p:nvPr/>
          </p:nvGrpSpPr>
          <p:grpSpPr>
            <a:xfrm>
              <a:off x="7206560" y="378311"/>
              <a:ext cx="534155" cy="276999"/>
              <a:chOff x="2611090" y="551617"/>
              <a:chExt cx="928687" cy="276999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7313225-6D17-A63C-B6C1-DCD990F41A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3CD46F-A2DC-70EB-69D1-5B75473B5762}"/>
                  </a:ext>
                </a:extLst>
              </p:cNvPr>
              <p:cNvSpPr txBox="1"/>
              <p:nvPr/>
            </p:nvSpPr>
            <p:spPr>
              <a:xfrm>
                <a:off x="2669215" y="551617"/>
                <a:ext cx="8076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BE2A810-80C7-43DA-4E90-B957B6076BEA}"/>
                </a:ext>
              </a:extLst>
            </p:cNvPr>
            <p:cNvGrpSpPr/>
            <p:nvPr/>
          </p:nvGrpSpPr>
          <p:grpSpPr>
            <a:xfrm>
              <a:off x="8419722" y="483408"/>
              <a:ext cx="534155" cy="276999"/>
              <a:chOff x="2611090" y="551617"/>
              <a:chExt cx="928687" cy="276999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0F8DD47-026A-D7DC-B729-78E256DFE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0CA674-D935-6148-CFF7-EF9226CFEF5F}"/>
                  </a:ext>
                </a:extLst>
              </p:cNvPr>
              <p:cNvSpPr txBox="1"/>
              <p:nvPr/>
            </p:nvSpPr>
            <p:spPr>
              <a:xfrm>
                <a:off x="2669215" y="551617"/>
                <a:ext cx="8076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454726F-4318-5AE3-8FA4-C6A323636CF3}"/>
                </a:ext>
              </a:extLst>
            </p:cNvPr>
            <p:cNvGrpSpPr/>
            <p:nvPr/>
          </p:nvGrpSpPr>
          <p:grpSpPr>
            <a:xfrm>
              <a:off x="7182499" y="703316"/>
              <a:ext cx="1270503" cy="261610"/>
              <a:chOff x="2611090" y="551617"/>
              <a:chExt cx="928687" cy="26161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111B5DB-DC0C-2CB9-BDFC-696712BAC2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51255A-2048-81E7-EF93-BFDD48D65B73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2948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Ave Bisesi</dc:creator>
  <cp:lastModifiedBy>Ave Bisesi</cp:lastModifiedBy>
  <cp:revision>3</cp:revision>
  <dcterms:created xsi:type="dcterms:W3CDTF">2023-05-17T16:44:42Z</dcterms:created>
  <dcterms:modified xsi:type="dcterms:W3CDTF">2023-05-17T18:53:09Z</dcterms:modified>
</cp:coreProperties>
</file>