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/>
    <p:restoredTop sz="95687"/>
  </p:normalViewPr>
  <p:slideViewPr>
    <p:cSldViewPr snapToGrid="0">
      <p:cViewPr varScale="1">
        <p:scale>
          <a:sx n="108" d="100"/>
          <a:sy n="10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322A-A27E-21E6-0356-E4FCDDA10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63EB6-B148-19B9-A710-68C4CA72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16F6-48DE-E89B-4808-BAA4D070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C43-DCD9-ACFE-72BA-D8979AAB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63A1-C1F2-72B1-960D-3AD39FDE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A3B-DB96-E281-B01B-F47C5A6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C95EB-86C2-87FA-4A7C-192C5A75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A373-7339-5234-88B6-5C503E91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E787-7816-04B1-F19E-289C936F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F1AD-2768-89EB-C46B-D1F1C3F7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CA371-75AD-24DD-FA79-65B676C3F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0099E-5D2A-E437-6970-1443454F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584A-A315-3DB6-BD09-61EF8FE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35CC-83CC-A768-A35D-6D6A332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D83E-7525-FAFA-D28E-EAE06212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1A95-2E8E-C569-D691-18A81742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061D-4AF6-1029-EBF7-E15D91A7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1C7E-84F3-71A0-DBF0-BDB37430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2BD4-8723-3411-9D45-C521AA08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6932-E333-C1EB-E050-EFCF9E64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5B18-AB4F-E29A-0B01-0348BAC2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2A61-4CA5-7C82-F81E-C0DB8305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E01C-B945-043D-0DF3-F2E740C6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8D43-C7DF-19BF-5EEC-E718A536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6FBB-C028-D718-578B-07E9724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2548-39C8-4FB7-6499-B1D1F4A6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F105-DB00-910D-2A5D-B9D3F90EB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BD1EC-FC66-FBEA-49F6-1024749F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AD300-AA71-97D4-10E6-41EA9996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68C15-4681-4B79-4578-8CE4DF9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95796-C36E-A6D8-7C37-EA8790E8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F82-4231-2824-3D52-8C7EA734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8A6D-3591-8509-E147-E6C46428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A1F2-FF78-CC10-3BE3-A3F72A33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79D06-C2E8-E201-BB02-E32D671A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F280D-3B3F-266B-6EA0-8C93313C4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04757-76D5-BC81-E35C-CA40F830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0981B-CCEF-0851-1265-71FBDDD0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2D82A-FED8-07F9-E4C6-CF35DF95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4D68-F0D3-B341-4D18-51B16A10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2869-58FD-BC3C-D11F-B3156E1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9F66A-AE9E-768B-1C9F-277FA139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3384A-5466-07EB-C2B0-0E3C9B31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7ED27-2B16-E034-6533-62799B52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9CD74-0B99-9D8C-B765-27E9763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F6C67-6B72-C901-BECC-8276F09F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1BE8-441D-2645-2971-DBA3865A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6B8D-C27F-E88B-6743-E62DF109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B830-FCF7-BF08-6424-B44D37DE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06AA-E2B2-0FE4-5B99-B0FB4886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53DBA-C474-D121-184C-5C991CB0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AC969-BD79-6DD2-E789-629603B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71AF-AE5A-935A-9077-5F665057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3E59A-384F-E2F6-BB46-E8CE2B683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D880E-EAC9-2BBA-B4AA-3149EB88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11234-1913-9CF9-2350-9A35E047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9C428-C30B-8397-F045-2C62B4C3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B51FB-1E89-015C-E11B-A76D56A0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1EC95-3DC7-16BC-4BB5-23BEC086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983D-43E6-95A6-D531-C1D5F93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376ED-31AB-69E4-25EF-597B01A59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2D6D-870A-314D-B7C1-0CC9BD41839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5D86-0F15-4808-BE13-983952C34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A800-4868-CAF8-855B-2F8E29CB3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4E27108-20FB-A73B-0114-A1F34D911C53}"/>
              </a:ext>
            </a:extLst>
          </p:cNvPr>
          <p:cNvGrpSpPr/>
          <p:nvPr/>
        </p:nvGrpSpPr>
        <p:grpSpPr>
          <a:xfrm>
            <a:off x="1768927" y="0"/>
            <a:ext cx="8654143" cy="6858000"/>
            <a:chOff x="1768927" y="0"/>
            <a:chExt cx="8654143" cy="6858000"/>
          </a:xfrm>
        </p:grpSpPr>
        <p:pic>
          <p:nvPicPr>
            <p:cNvPr id="5" name="Picture 4" descr="A picture containing text, diagram, plot, line&#10;&#10;Description automatically generated">
              <a:extLst>
                <a:ext uri="{FF2B5EF4-FFF2-40B4-BE49-F238E27FC236}">
                  <a16:creationId xmlns:a16="http://schemas.microsoft.com/office/drawing/2014/main" id="{2709F689-B7E3-CC7C-E0DC-1E3B05EF3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927" y="0"/>
              <a:ext cx="8654143" cy="685800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5B546DF-C23D-5655-765D-2D63ECE30517}"/>
                </a:ext>
              </a:extLst>
            </p:cNvPr>
            <p:cNvCxnSpPr>
              <a:cxnSpLocks/>
            </p:cNvCxnSpPr>
            <p:nvPr/>
          </p:nvCxnSpPr>
          <p:spPr>
            <a:xfrm>
              <a:off x="6863702" y="2169899"/>
              <a:ext cx="552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7D2949-5BFA-18E9-321D-EE15B99086F0}"/>
                </a:ext>
              </a:extLst>
            </p:cNvPr>
            <p:cNvSpPr txBox="1"/>
            <p:nvPr/>
          </p:nvSpPr>
          <p:spPr>
            <a:xfrm>
              <a:off x="6935707" y="1949991"/>
              <a:ext cx="480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A490F0-25CC-EDA6-1821-BFB5CE3462C8}"/>
                </a:ext>
              </a:extLst>
            </p:cNvPr>
            <p:cNvCxnSpPr>
              <a:cxnSpLocks/>
            </p:cNvCxnSpPr>
            <p:nvPr/>
          </p:nvCxnSpPr>
          <p:spPr>
            <a:xfrm>
              <a:off x="3037672" y="4539714"/>
              <a:ext cx="25437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A9CC91-9FB8-46B2-3337-39460C602933}"/>
                </a:ext>
              </a:extLst>
            </p:cNvPr>
            <p:cNvSpPr txBox="1"/>
            <p:nvPr/>
          </p:nvSpPr>
          <p:spPr>
            <a:xfrm>
              <a:off x="3808145" y="4319806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F01A150-E42A-435F-64BA-3F8A34A05FA4}"/>
                </a:ext>
              </a:extLst>
            </p:cNvPr>
            <p:cNvCxnSpPr>
              <a:cxnSpLocks/>
            </p:cNvCxnSpPr>
            <p:nvPr/>
          </p:nvCxnSpPr>
          <p:spPr>
            <a:xfrm>
              <a:off x="3002047" y="3959816"/>
              <a:ext cx="12718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1EEB38-A8E7-9993-73EC-38F80C605365}"/>
                </a:ext>
              </a:extLst>
            </p:cNvPr>
            <p:cNvSpPr txBox="1"/>
            <p:nvPr/>
          </p:nvSpPr>
          <p:spPr>
            <a:xfrm>
              <a:off x="3387217" y="3738933"/>
              <a:ext cx="501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cs typeface="Arial" panose="020B0604020202020204" pitchFamily="34" charset="0"/>
                </a:rPr>
                <a:t>***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1B44B-D1EA-74E9-2315-A609FA1C9C62}"/>
                </a:ext>
              </a:extLst>
            </p:cNvPr>
            <p:cNvCxnSpPr>
              <a:cxnSpLocks/>
            </p:cNvCxnSpPr>
            <p:nvPr/>
          </p:nvCxnSpPr>
          <p:spPr>
            <a:xfrm>
              <a:off x="3039096" y="1177018"/>
              <a:ext cx="25437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534095-F6C3-6257-DE17-327C1A6B2410}"/>
                </a:ext>
              </a:extLst>
            </p:cNvPr>
            <p:cNvSpPr txBox="1"/>
            <p:nvPr/>
          </p:nvSpPr>
          <p:spPr>
            <a:xfrm>
              <a:off x="3809569" y="957110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994FDF-D521-8B0B-6B3C-9A3263114083}"/>
                </a:ext>
              </a:extLst>
            </p:cNvPr>
            <p:cNvCxnSpPr>
              <a:cxnSpLocks/>
            </p:cNvCxnSpPr>
            <p:nvPr/>
          </p:nvCxnSpPr>
          <p:spPr>
            <a:xfrm>
              <a:off x="3037672" y="735619"/>
              <a:ext cx="12718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15212A-0F11-267D-8EDE-ED62BCD44D5E}"/>
                </a:ext>
              </a:extLst>
            </p:cNvPr>
            <p:cNvSpPr txBox="1"/>
            <p:nvPr/>
          </p:nvSpPr>
          <p:spPr>
            <a:xfrm>
              <a:off x="3422842" y="514736"/>
              <a:ext cx="501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cs typeface="Arial" panose="020B0604020202020204" pitchFamily="34" charset="0"/>
                </a:rPr>
                <a:t>***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74C34B-2EB8-7C12-1844-1CC02F858D76}"/>
                </a:ext>
              </a:extLst>
            </p:cNvPr>
            <p:cNvCxnSpPr>
              <a:cxnSpLocks/>
            </p:cNvCxnSpPr>
            <p:nvPr/>
          </p:nvCxnSpPr>
          <p:spPr>
            <a:xfrm>
              <a:off x="4151357" y="606646"/>
              <a:ext cx="10262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1A8D34-FFE8-B958-664B-F16F67825847}"/>
                </a:ext>
              </a:extLst>
            </p:cNvPr>
            <p:cNvSpPr txBox="1"/>
            <p:nvPr/>
          </p:nvSpPr>
          <p:spPr>
            <a:xfrm>
              <a:off x="4413846" y="385763"/>
              <a:ext cx="501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cs typeface="Arial" panose="020B0604020202020204" pitchFamily="34" charset="0"/>
                </a:rPr>
                <a:t>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88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1</cp:revision>
  <dcterms:created xsi:type="dcterms:W3CDTF">2023-05-23T16:39:54Z</dcterms:created>
  <dcterms:modified xsi:type="dcterms:W3CDTF">2023-05-23T16:48:00Z</dcterms:modified>
</cp:coreProperties>
</file>