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E90C9C-8061-3949-23FD-31F596357F8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A picture containing text, diagram, number, line&#10;&#10;Description automatically generated">
              <a:extLst>
                <a:ext uri="{FF2B5EF4-FFF2-40B4-BE49-F238E27FC236}">
                  <a16:creationId xmlns:a16="http://schemas.microsoft.com/office/drawing/2014/main" id="{5513936C-F9FA-D91F-F86A-5DE6B661D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CA7BDD-8C5C-8188-A7B5-AA5136F4E210}"/>
                </a:ext>
              </a:extLst>
            </p:cNvPr>
            <p:cNvGrpSpPr/>
            <p:nvPr/>
          </p:nvGrpSpPr>
          <p:grpSpPr>
            <a:xfrm>
              <a:off x="3666171" y="4283001"/>
              <a:ext cx="1041500" cy="276999"/>
              <a:chOff x="2611090" y="551617"/>
              <a:chExt cx="928687" cy="27699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493DD84-76AC-94F8-6A79-DC83773B5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B4A29-4DA9-54C5-428A-4C2300AF08F1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1505A-298D-0515-29D9-7EED3A4B7209}"/>
                </a:ext>
              </a:extLst>
            </p:cNvPr>
            <p:cNvGrpSpPr/>
            <p:nvPr/>
          </p:nvGrpSpPr>
          <p:grpSpPr>
            <a:xfrm>
              <a:off x="3711799" y="887954"/>
              <a:ext cx="2218221" cy="261610"/>
              <a:chOff x="2611090" y="551617"/>
              <a:chExt cx="928687" cy="2616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4023781-ECB1-7036-B260-AE5ED4C4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9F0A8E-516A-D648-5BE1-9D642354B5E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F9F2AE-F11C-38AD-F390-26A98E0C7FCA}"/>
                </a:ext>
              </a:extLst>
            </p:cNvPr>
            <p:cNvGrpSpPr/>
            <p:nvPr/>
          </p:nvGrpSpPr>
          <p:grpSpPr>
            <a:xfrm>
              <a:off x="6897110" y="887954"/>
              <a:ext cx="2218221" cy="261610"/>
              <a:chOff x="2611090" y="551617"/>
              <a:chExt cx="928687" cy="2616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C59E7B0-23AA-8159-125A-3BB2B69E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66AFC-82A5-9A32-C1E0-735FB08AC05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FA98BD-9BF0-14B2-9A12-2AC4A5D5B791}"/>
                </a:ext>
              </a:extLst>
            </p:cNvPr>
            <p:cNvGrpSpPr/>
            <p:nvPr/>
          </p:nvGrpSpPr>
          <p:grpSpPr>
            <a:xfrm>
              <a:off x="7556504" y="4743220"/>
              <a:ext cx="455813" cy="261610"/>
              <a:chOff x="2611090" y="551617"/>
              <a:chExt cx="928687" cy="2616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4A5B13-CBE8-95B5-8638-9C253DBE9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920B-F77B-1F53-81BA-C8CEAA7A8FF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7C3D69-E2BF-2AA1-6D6E-F68EAE3E17EB}"/>
                </a:ext>
              </a:extLst>
            </p:cNvPr>
            <p:cNvGrpSpPr/>
            <p:nvPr/>
          </p:nvGrpSpPr>
          <p:grpSpPr>
            <a:xfrm>
              <a:off x="8252111" y="4241299"/>
              <a:ext cx="1041500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168B51C-F135-8952-FDBC-4858F6F9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BAC0DB-476F-9BB3-B886-CF83AE34B26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ADD6D3-D05F-5F12-3514-E4A7A120A0FC}"/>
                </a:ext>
              </a:extLst>
            </p:cNvPr>
            <p:cNvGrpSpPr/>
            <p:nvPr/>
          </p:nvGrpSpPr>
          <p:grpSpPr>
            <a:xfrm>
              <a:off x="8236440" y="4612415"/>
              <a:ext cx="455813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D0AA06-97CE-5EDC-DB2F-48952157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6D119A-132A-01A4-8578-AE5295ADE18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3ECB6A-060D-3024-0117-EB0DC01C7863}"/>
                </a:ext>
              </a:extLst>
            </p:cNvPr>
            <p:cNvGrpSpPr/>
            <p:nvPr/>
          </p:nvGrpSpPr>
          <p:grpSpPr>
            <a:xfrm>
              <a:off x="8879927" y="4612415"/>
              <a:ext cx="455813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D868D9-3B3D-8C42-5827-1146B6E9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C0F3F-697C-46E8-018D-DBF25B4696C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971A47-838D-D514-9560-FE38EC98259E}"/>
                </a:ext>
              </a:extLst>
            </p:cNvPr>
            <p:cNvGrpSpPr/>
            <p:nvPr/>
          </p:nvGrpSpPr>
          <p:grpSpPr>
            <a:xfrm>
              <a:off x="7840056" y="4301514"/>
              <a:ext cx="455814" cy="276999"/>
              <a:chOff x="2611090" y="551617"/>
              <a:chExt cx="928687" cy="276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68CBA8-8FF1-92F8-232D-6D478297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BC3720-95DC-773B-5630-90506AC1FEB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</cp:revision>
  <dcterms:created xsi:type="dcterms:W3CDTF">2023-05-17T17:13:18Z</dcterms:created>
  <dcterms:modified xsi:type="dcterms:W3CDTF">2023-05-17T18:22:07Z</dcterms:modified>
</cp:coreProperties>
</file>