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88"/>
    <a:srgbClr val="117733"/>
    <a:srgbClr val="88CCEE"/>
    <a:srgbClr val="F5793A"/>
    <a:srgbClr val="0F2080"/>
    <a:srgbClr val="A95AA1"/>
    <a:srgbClr val="BB5566"/>
    <a:srgbClr val="44AA99"/>
    <a:srgbClr val="332288"/>
    <a:srgbClr val="DDA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7"/>
    <p:restoredTop sz="96327"/>
  </p:normalViewPr>
  <p:slideViewPr>
    <p:cSldViewPr snapToGrid="0">
      <p:cViewPr varScale="1">
        <p:scale>
          <a:sx n="114" d="100"/>
          <a:sy n="114" d="100"/>
        </p:scale>
        <p:origin x="115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B630-4E75-E0A9-A5C1-802DD86E1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27DAA-CA43-AC89-B3CD-E4BA72CD8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1AB24-682D-64F7-C4CE-AEB3D374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DF2A5-2F4C-E971-1B94-2E22231D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C3EA1-02FC-739A-2122-55E7E6F4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5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9E67-0414-EBB8-D259-49964B19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A0595-64FF-3376-7ED2-B64C82902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B2D35-B17D-C995-169C-9CA3AB70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ECFC4-E213-8D98-34F5-249A0B0E2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A4B9E-946B-722A-C5AE-FA3D81C0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2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0D2CDA-4D68-0B4F-3C12-489B6CFD3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587A3-7935-829E-6B8A-7126F3AD6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3AFBB-4271-4B48-5C51-7A4AE443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120BD-AFA6-C172-0839-265D83BC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2C2F7-C267-C953-54DF-EAF08DD6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60FA8-883C-DCE1-8404-457ABFC1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04F69-E0F3-6520-2A90-E2A6434B2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C1894-7D67-8E49-5733-7BD0DFA9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3C977-6542-B39E-EBAA-21C6FBEF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4FDBD-00EB-41BF-F791-165B0D20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7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121F8-EF42-D61E-014C-09E8460EB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0F313-3BB1-776C-62C6-DD423E4CF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10200-DD7D-8FF1-6A4D-53460B97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7BFA2-75AB-B6A4-97F5-97DE1C578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FD3F9-54C6-00DF-C412-FBE29CC71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0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E4CA-E271-16E6-E43F-376562C6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233B2-599A-922B-91D6-0C439E08D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6E711-EE0A-9C4D-28DA-763C51E71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02677-44A0-0C70-F02A-036A0416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36996-21D4-E684-C2B2-A0E7B472F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4CF29-C53A-B20E-0AAA-244C044D1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4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9985-CF04-2DD2-24C7-20058D24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E12CA-7F68-7AFF-FECE-A539EE99B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69255-DDE9-9975-95E5-1C2ABC2BA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4C9B8-62A5-A6FC-CD3B-F6314D852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123BA5-21B6-CF30-A520-DC5850FEB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34415-07F8-4A51-FD12-809B3478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6/9/25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89762-833A-3D4D-9467-074B7F24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6998DA-2C1B-FD1A-8600-73AE1DFE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B913-2648-BD1F-E376-C103ABB8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F7C97-0A9E-243B-A7CB-023F514A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6/9/25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D1C92-789A-562C-C18D-4AE21544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4B3F2-5128-91B1-A3A1-BFEFE56B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62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ADC8B-0B80-75D6-7644-F463DE5D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6/9/25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A56F5-C446-D765-DF19-1C0271ED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769E2-8167-091D-B920-4AAEDD09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3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C25E6-B676-2877-11B0-486EFA102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79444-3AD3-BE6D-6F50-E96722AD8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C93CD-2044-717B-1636-125B5E18C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0BC09-BD00-9DE7-83B6-4551C375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4ABA-1418-64E5-B547-0575B61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78416-03E4-28E0-F111-B44115F4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0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5E71-4B76-53BF-0FB6-8F073B9A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20E2F-D405-D327-26D3-B7BED42D7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F8ACF-0E01-8E6D-C2D2-17F8C3C15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720D3-4E2E-4DF2-9F6F-7EF40D4F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B5CF-EED6-0A4D-909F-B05635D9CD95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C4C2F-91C5-155B-6A92-AD4C75F31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14440-57AE-BA0C-3439-6209DBF9B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3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ACA784-9215-7088-CDF6-88435E75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9EBE8-4F7A-4CD0-8958-F7991B546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3CD01-B2F5-603A-632E-738B8363D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1B5CF-EED6-0A4D-909F-B05635D9CD95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45E99-0F72-5C3E-72E3-FE45FFFE5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76D3D-7432-058D-0CEA-260E6AA7C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FF126-8ED3-F341-B313-008F64B31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7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9D80336-B7D3-220F-AF05-F36F96A15D59}"/>
              </a:ext>
            </a:extLst>
          </p:cNvPr>
          <p:cNvGrpSpPr/>
          <p:nvPr/>
        </p:nvGrpSpPr>
        <p:grpSpPr>
          <a:xfrm>
            <a:off x="2256377" y="0"/>
            <a:ext cx="7654993" cy="6858000"/>
            <a:chOff x="2256377" y="0"/>
            <a:chExt cx="7654993" cy="6858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2A955EF-ED81-2AB7-839A-C99C07F2EAAD}"/>
                </a:ext>
              </a:extLst>
            </p:cNvPr>
            <p:cNvGrpSpPr/>
            <p:nvPr/>
          </p:nvGrpSpPr>
          <p:grpSpPr>
            <a:xfrm rot="16200000">
              <a:off x="1996923" y="1280984"/>
              <a:ext cx="907740" cy="388832"/>
              <a:chOff x="422516" y="1356908"/>
              <a:chExt cx="1709095" cy="702179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ECCA8F10-A627-8647-4899-AF300FD44D77}"/>
                  </a:ext>
                </a:extLst>
              </p:cNvPr>
              <p:cNvSpPr/>
              <p:nvPr/>
            </p:nvSpPr>
            <p:spPr>
              <a:xfrm rot="5400000">
                <a:off x="1608573" y="1518269"/>
                <a:ext cx="684399" cy="361677"/>
              </a:xfrm>
              <a:prstGeom prst="roundRect">
                <a:avLst>
                  <a:gd name="adj" fmla="val 50000"/>
                </a:avLst>
              </a:prstGeom>
              <a:solidFill>
                <a:srgbClr val="DDAA33"/>
              </a:solidFill>
              <a:ln>
                <a:solidFill>
                  <a:srgbClr val="DDAA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DE97A11-C0F6-8718-4524-2360072D0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172" y="1632551"/>
                <a:ext cx="7824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66661B6-537C-25C0-F36A-DFF099C1AF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2669" y="1759277"/>
                <a:ext cx="782459" cy="26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71264B6C-2C76-B4B7-0351-4FBAB3133F26}"/>
                  </a:ext>
                </a:extLst>
              </p:cNvPr>
              <p:cNvSpPr/>
              <p:nvPr/>
            </p:nvSpPr>
            <p:spPr>
              <a:xfrm rot="5400000">
                <a:off x="261157" y="1536048"/>
                <a:ext cx="684398" cy="361679"/>
              </a:xfrm>
              <a:prstGeom prst="roundRect">
                <a:avLst>
                  <a:gd name="adj" fmla="val 50000"/>
                </a:avLst>
              </a:prstGeom>
              <a:solidFill>
                <a:srgbClr val="004488"/>
              </a:solidFill>
              <a:ln>
                <a:solidFill>
                  <a:srgbClr val="00448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83276C9-0A57-4056-86AA-C51C92898866}"/>
                </a:ext>
              </a:extLst>
            </p:cNvPr>
            <p:cNvGrpSpPr/>
            <p:nvPr/>
          </p:nvGrpSpPr>
          <p:grpSpPr>
            <a:xfrm rot="16200000">
              <a:off x="9263084" y="4793784"/>
              <a:ext cx="907740" cy="388832"/>
              <a:chOff x="422516" y="1356908"/>
              <a:chExt cx="1709095" cy="702179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F9EF378A-0B89-7D45-9B2B-26B2BC10EE20}"/>
                  </a:ext>
                </a:extLst>
              </p:cNvPr>
              <p:cNvSpPr/>
              <p:nvPr/>
            </p:nvSpPr>
            <p:spPr>
              <a:xfrm rot="5400000">
                <a:off x="1608573" y="1518269"/>
                <a:ext cx="684399" cy="361677"/>
              </a:xfrm>
              <a:prstGeom prst="roundRect">
                <a:avLst>
                  <a:gd name="adj" fmla="val 50000"/>
                </a:avLst>
              </a:prstGeom>
              <a:solidFill>
                <a:srgbClr val="DDAA33"/>
              </a:solidFill>
              <a:ln>
                <a:solidFill>
                  <a:srgbClr val="DDAA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5FC7226-277F-531D-0931-2969F7A643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172" y="1632551"/>
                <a:ext cx="7824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C5441DE-65E1-54F3-C97D-87D57B5D66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2669" y="1759277"/>
                <a:ext cx="782459" cy="26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62225E49-211A-ABE9-7EFE-2FEBDD93DFFE}"/>
                  </a:ext>
                </a:extLst>
              </p:cNvPr>
              <p:cNvSpPr/>
              <p:nvPr/>
            </p:nvSpPr>
            <p:spPr>
              <a:xfrm rot="5400000">
                <a:off x="261157" y="1536048"/>
                <a:ext cx="684398" cy="361679"/>
              </a:xfrm>
              <a:prstGeom prst="roundRect">
                <a:avLst>
                  <a:gd name="adj" fmla="val 50000"/>
                </a:avLst>
              </a:prstGeom>
              <a:solidFill>
                <a:srgbClr val="004488"/>
              </a:solidFill>
              <a:ln>
                <a:solidFill>
                  <a:srgbClr val="00448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2BC67E1-4D5F-85B4-512E-2F90A7484344}"/>
                </a:ext>
              </a:extLst>
            </p:cNvPr>
            <p:cNvGrpSpPr/>
            <p:nvPr/>
          </p:nvGrpSpPr>
          <p:grpSpPr>
            <a:xfrm rot="16200000">
              <a:off x="9263084" y="1280984"/>
              <a:ext cx="907740" cy="388832"/>
              <a:chOff x="422516" y="1356908"/>
              <a:chExt cx="1709095" cy="702179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7084CE69-CC03-86BC-DA5D-CEC2BF9CF0F4}"/>
                  </a:ext>
                </a:extLst>
              </p:cNvPr>
              <p:cNvSpPr/>
              <p:nvPr/>
            </p:nvSpPr>
            <p:spPr>
              <a:xfrm rot="5400000">
                <a:off x="1608573" y="1518269"/>
                <a:ext cx="684399" cy="361677"/>
              </a:xfrm>
              <a:prstGeom prst="roundRect">
                <a:avLst>
                  <a:gd name="adj" fmla="val 50000"/>
                </a:avLst>
              </a:prstGeom>
              <a:solidFill>
                <a:srgbClr val="DDAA33"/>
              </a:solidFill>
              <a:ln>
                <a:solidFill>
                  <a:srgbClr val="DDAA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039D23D-03B2-23F4-45BC-BC5D2E365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173" y="1692962"/>
                <a:ext cx="7824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A7B0FC01-5CD1-BF4B-7B48-3786F323CAB3}"/>
                  </a:ext>
                </a:extLst>
              </p:cNvPr>
              <p:cNvSpPr/>
              <p:nvPr/>
            </p:nvSpPr>
            <p:spPr>
              <a:xfrm rot="5400000">
                <a:off x="261157" y="1536048"/>
                <a:ext cx="684398" cy="361679"/>
              </a:xfrm>
              <a:prstGeom prst="roundRect">
                <a:avLst>
                  <a:gd name="adj" fmla="val 50000"/>
                </a:avLst>
              </a:prstGeom>
              <a:solidFill>
                <a:srgbClr val="004488"/>
              </a:solidFill>
              <a:ln>
                <a:solidFill>
                  <a:srgbClr val="00448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6195FDC-BD2B-C568-3435-B6DA3FF5C876}"/>
                </a:ext>
              </a:extLst>
            </p:cNvPr>
            <p:cNvGrpSpPr/>
            <p:nvPr/>
          </p:nvGrpSpPr>
          <p:grpSpPr>
            <a:xfrm rot="16200000">
              <a:off x="1996924" y="4793783"/>
              <a:ext cx="907740" cy="388832"/>
              <a:chOff x="422516" y="1356908"/>
              <a:chExt cx="1709095" cy="702179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58819A77-4177-263B-CB9E-0C242A5AFCB2}"/>
                  </a:ext>
                </a:extLst>
              </p:cNvPr>
              <p:cNvSpPr/>
              <p:nvPr/>
            </p:nvSpPr>
            <p:spPr>
              <a:xfrm rot="5400000">
                <a:off x="1608573" y="1518269"/>
                <a:ext cx="684399" cy="361677"/>
              </a:xfrm>
              <a:prstGeom prst="roundRect">
                <a:avLst>
                  <a:gd name="adj" fmla="val 50000"/>
                </a:avLst>
              </a:prstGeom>
              <a:solidFill>
                <a:srgbClr val="DDAA33"/>
              </a:solidFill>
              <a:ln>
                <a:solidFill>
                  <a:srgbClr val="DDAA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C58F9029-1477-887F-6F05-E9A0CC6B94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173" y="1692962"/>
                <a:ext cx="78245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41252F7D-E434-CA91-3591-742D436629F5}"/>
                  </a:ext>
                </a:extLst>
              </p:cNvPr>
              <p:cNvSpPr/>
              <p:nvPr/>
            </p:nvSpPr>
            <p:spPr>
              <a:xfrm rot="5400000">
                <a:off x="261157" y="1536048"/>
                <a:ext cx="684398" cy="361679"/>
              </a:xfrm>
              <a:prstGeom prst="roundRect">
                <a:avLst>
                  <a:gd name="adj" fmla="val 50000"/>
                </a:avLst>
              </a:prstGeom>
              <a:noFill/>
              <a:ln w="38100">
                <a:solidFill>
                  <a:srgbClr val="00448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</p:txBody>
          </p:sp>
        </p:grpSp>
        <p:pic>
          <p:nvPicPr>
            <p:cNvPr id="4" name="Picture 3" descr="A group of images of different types of growth&#10;&#10;AI-generated content may be incorrect.">
              <a:extLst>
                <a:ext uri="{FF2B5EF4-FFF2-40B4-BE49-F238E27FC236}">
                  <a16:creationId xmlns:a16="http://schemas.microsoft.com/office/drawing/2014/main" id="{FFA637DE-82E9-E9FB-ED59-262A122AC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65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3618</TotalTime>
  <Words>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Ave Bisesi</dc:creator>
  <cp:lastModifiedBy>Ave Bisesi</cp:lastModifiedBy>
  <cp:revision>27</cp:revision>
  <dcterms:created xsi:type="dcterms:W3CDTF">2024-01-30T14:18:40Z</dcterms:created>
  <dcterms:modified xsi:type="dcterms:W3CDTF">2025-06-09T15:37:48Z</dcterms:modified>
</cp:coreProperties>
</file>