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82" r:id="rId6"/>
    <p:sldId id="261" r:id="rId7"/>
    <p:sldId id="284" r:id="rId8"/>
    <p:sldId id="285" r:id="rId9"/>
    <p:sldId id="262" r:id="rId10"/>
    <p:sldId id="277" r:id="rId11"/>
    <p:sldId id="280" r:id="rId12"/>
    <p:sldId id="278" r:id="rId13"/>
    <p:sldId id="279" r:id="rId14"/>
    <p:sldId id="281" r:id="rId15"/>
    <p:sldId id="273" r:id="rId16"/>
    <p:sldId id="275" r:id="rId17"/>
    <p:sldId id="276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Corbel" panose="020B0503020204020204" pitchFamily="34" charset="0"/>
      <p:regular r:id="rId28"/>
      <p:bold r:id="rId29"/>
      <p:italic r:id="rId30"/>
      <p:boldItalic r:id="rId31"/>
    </p:embeddedFont>
    <p:embeddedFont>
      <p:font typeface="Libre Franklin Thin" pitchFamily="2" charset="0"/>
      <p:regular r:id="rId32"/>
      <p: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  <p:embeddedFont>
      <p:font typeface="Wingdings 3" panose="05040102010807070707" pitchFamily="18" charset="2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43" roundtripDataSignature="AMtx7mi3Qx4LmtwMBsHCj/oSBAEN6WwK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EB41D8-DF44-4D1C-A78A-EE5053129CDF}" v="108" dt="2022-06-07T17:21:35.652"/>
    <p1510:client id="{73D4967E-E67C-4FC4-89E6-3F09A09F2AC2}" v="28" dt="2022-06-07T15:34:59.179"/>
    <p1510:client id="{E9329E4C-B602-4864-94DC-1FCD5CED903C}" v="896" dt="2022-06-07T17:13:08.452"/>
  </p1510:revLst>
</p1510:revInfo>
</file>

<file path=ppt/tableStyles.xml><?xml version="1.0" encoding="utf-8"?>
<a:tblStyleLst xmlns:a="http://schemas.openxmlformats.org/drawingml/2006/main" def="{DA8E0382-6440-40DF-9816-2C0C13D1D4D7}">
  <a:tblStyle styleId="{DA8E0382-6440-40DF-9816-2C0C13D1D4D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F1F4"/>
          </a:solidFill>
        </a:fill>
      </a:tcStyle>
    </a:wholeTbl>
    <a:band1H>
      <a:tcTxStyle/>
      <a:tcStyle>
        <a:tcBdr/>
        <a:fill>
          <a:solidFill>
            <a:srgbClr val="CDE3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E3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customschemas.google.com/relationships/presentationmetadata" Target="metadata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4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26068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1988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2925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469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87634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1" name="Google Shape;27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99854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0066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25134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36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4267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5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85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575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85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2489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343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1689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0"/>
            <a:ext cx="601434" cy="343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1689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715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7111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3556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49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74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19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74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592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02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74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 poi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800"/>
              <a:buFont typeface="Corbe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677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7111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3556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8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4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83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36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4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4267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3556"/>
            </a:lvl1pPr>
            <a:lvl2pPr>
              <a:defRPr sz="3200"/>
            </a:lvl2pPr>
            <a:lvl3pPr>
              <a:defRPr sz="2844"/>
            </a:lvl3pPr>
            <a:lvl4pPr>
              <a:defRPr sz="2489"/>
            </a:lvl4pPr>
            <a:lvl5pPr>
              <a:defRPr sz="2489"/>
            </a:lvl5pPr>
            <a:lvl6pPr>
              <a:defRPr sz="2489"/>
            </a:lvl6pPr>
            <a:lvl7pPr>
              <a:defRPr sz="2489"/>
            </a:lvl7pPr>
            <a:lvl8pPr>
              <a:defRPr sz="2489"/>
            </a:lvl8pPr>
            <a:lvl9pPr>
              <a:defRPr sz="248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0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6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21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956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956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978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19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SzPts val="3200"/>
              <a:buNone/>
            </a:pPr>
            <a:r>
              <a:rPr lang="en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              Welcome </a:t>
            </a:r>
            <a:r>
              <a:rPr lang="en" sz="3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endParaRPr dirty="0">
              <a:solidFill>
                <a:schemeClr val="dk1"/>
              </a:solidFill>
            </a:endParaRPr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rgbClr val="EDEDED"/>
              </a:buClr>
              <a:buSzPts val="3200"/>
              <a:buNone/>
            </a:pPr>
            <a:r>
              <a:rPr lang="en" sz="3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      </a:t>
            </a:r>
            <a:r>
              <a:rPr lang="en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Presentation Session of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Internship</a:t>
            </a:r>
            <a:endParaRPr dirty="0">
              <a:solidFill>
                <a:schemeClr val="dk1"/>
              </a:solidFill>
            </a:endParaRPr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rgbClr val="EDEDED"/>
              </a:buClr>
              <a:buSzPts val="2000"/>
              <a:buNone/>
            </a:pP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                         </a:t>
            </a:r>
            <a:r>
              <a:rPr lang="en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Final Examination</a:t>
            </a:r>
            <a:br>
              <a:rPr lang="en" sz="2000" dirty="0">
                <a:latin typeface="Arial"/>
                <a:ea typeface="Arial"/>
                <a:cs typeface="Arial"/>
              </a:rPr>
            </a:b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3200"/>
              <a:buNone/>
            </a:pP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/>
        </p:nvSpPr>
        <p:spPr>
          <a:xfrm>
            <a:off x="715796" y="590631"/>
            <a:ext cx="7505783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" sz="2400" dirty="0"/>
              <a:t>Some Graphical View of my work:</a:t>
            </a:r>
            <a:endParaRPr lang="en-US" dirty="0"/>
          </a:p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177" name="Google Shape;177;p4"/>
          <p:cNvSpPr txBox="1"/>
          <p:nvPr/>
        </p:nvSpPr>
        <p:spPr>
          <a:xfrm>
            <a:off x="631907" y="1517354"/>
            <a:ext cx="7589673" cy="339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"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</a:pPr>
            <a:endParaRPr lang="en" sz="1600" dirty="0">
              <a:solidFill>
                <a:schemeClr val="dk1"/>
              </a:solidFill>
            </a:endParaRPr>
          </a:p>
          <a:p>
            <a:pPr marL="342900" marR="0" lvl="0" indent="-24447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3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BB55850-E8AD-2519-ECE4-EC0C37DF0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19" y="1379163"/>
            <a:ext cx="6714763" cy="310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0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/>
        </p:nvSpPr>
        <p:spPr>
          <a:xfrm>
            <a:off x="715796" y="590631"/>
            <a:ext cx="7505783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" sz="2400" dirty="0"/>
              <a:t>Some Graphical View of my work:</a:t>
            </a:r>
            <a:endParaRPr lang="en-US" dirty="0"/>
          </a:p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177" name="Google Shape;177;p4"/>
          <p:cNvSpPr txBox="1"/>
          <p:nvPr/>
        </p:nvSpPr>
        <p:spPr>
          <a:xfrm>
            <a:off x="631907" y="1517354"/>
            <a:ext cx="7589673" cy="339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"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</a:pPr>
            <a:endParaRPr lang="en" sz="1600" dirty="0">
              <a:solidFill>
                <a:schemeClr val="dk1"/>
              </a:solidFill>
            </a:endParaRPr>
          </a:p>
          <a:p>
            <a:pPr marL="342900" marR="0" lvl="0" indent="-24447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0BBFCAB-D218-D6A8-360D-4C05F19EF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" y="1520687"/>
            <a:ext cx="7058756" cy="323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93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/>
        </p:nvSpPr>
        <p:spPr>
          <a:xfrm>
            <a:off x="715796" y="590631"/>
            <a:ext cx="7505783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" sz="2400" dirty="0"/>
              <a:t>Some Graphical View of my work:</a:t>
            </a:r>
            <a:endParaRPr lang="en-US" dirty="0"/>
          </a:p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177" name="Google Shape;177;p4"/>
          <p:cNvSpPr txBox="1"/>
          <p:nvPr/>
        </p:nvSpPr>
        <p:spPr>
          <a:xfrm>
            <a:off x="631907" y="1517354"/>
            <a:ext cx="7589673" cy="339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"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</a:pPr>
            <a:endParaRPr lang="en" sz="1600" dirty="0">
              <a:solidFill>
                <a:schemeClr val="dk1"/>
              </a:solidFill>
            </a:endParaRPr>
          </a:p>
          <a:p>
            <a:pPr marL="342900" marR="0" lvl="0" indent="-24447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896E1A2-26E4-45D3-1A42-CA0A44B2B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997" y="1382441"/>
            <a:ext cx="6413987" cy="311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18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/>
        </p:nvSpPr>
        <p:spPr>
          <a:xfrm>
            <a:off x="715796" y="590631"/>
            <a:ext cx="7505783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" sz="2400" dirty="0"/>
              <a:t>Some Graphical View of my work:</a:t>
            </a:r>
            <a:endParaRPr lang="en-US" dirty="0"/>
          </a:p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177" name="Google Shape;177;p4"/>
          <p:cNvSpPr txBox="1"/>
          <p:nvPr/>
        </p:nvSpPr>
        <p:spPr>
          <a:xfrm>
            <a:off x="631907" y="1517354"/>
            <a:ext cx="7589673" cy="339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"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</a:pPr>
            <a:endParaRPr lang="en" sz="1600" dirty="0">
              <a:solidFill>
                <a:schemeClr val="dk1"/>
              </a:solidFill>
            </a:endParaRPr>
          </a:p>
          <a:p>
            <a:pPr marL="342900" marR="0" lvl="0" indent="-24447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3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76992D65-ECC5-F63B-BD82-18CE210E5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04" y="1569414"/>
            <a:ext cx="7571642" cy="297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84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/>
        </p:nvSpPr>
        <p:spPr>
          <a:xfrm>
            <a:off x="715796" y="590631"/>
            <a:ext cx="7505783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" sz="2400" dirty="0"/>
              <a:t>Some Graphical View of my work:</a:t>
            </a:r>
            <a:endParaRPr lang="en-US" dirty="0"/>
          </a:p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177" name="Google Shape;177;p4"/>
          <p:cNvSpPr txBox="1"/>
          <p:nvPr/>
        </p:nvSpPr>
        <p:spPr>
          <a:xfrm>
            <a:off x="631907" y="1517354"/>
            <a:ext cx="7589673" cy="339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"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</a:pPr>
            <a:endParaRPr lang="en" sz="1600" dirty="0">
              <a:solidFill>
                <a:schemeClr val="dk1"/>
              </a:solidFill>
            </a:endParaRPr>
          </a:p>
          <a:p>
            <a:pPr marL="342900" marR="0" lvl="0" indent="-24447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2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16AFDC9-8A5B-DCAE-48D7-F3FC840D7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324" y="1520932"/>
            <a:ext cx="6956179" cy="322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73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>
            <a:spLocks noGrp="1"/>
          </p:cNvSpPr>
          <p:nvPr>
            <p:ph idx="1"/>
          </p:nvPr>
        </p:nvSpPr>
        <p:spPr>
          <a:xfrm>
            <a:off x="630382" y="1256261"/>
            <a:ext cx="8141756" cy="319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Clr>
                <a:srgbClr val="8AD0D6"/>
              </a:buClr>
              <a:buFont typeface="Wingdings 3"/>
              <a:buChar char=""/>
            </a:pPr>
            <a:r>
              <a:rPr lang="en" sz="1600" dirty="0">
                <a:solidFill>
                  <a:schemeClr val="bg1"/>
                </a:solidFill>
                <a:ea typeface="+mj-lt"/>
                <a:cs typeface="+mj-lt"/>
              </a:rPr>
              <a:t>Learned more about Django</a:t>
            </a:r>
            <a:endParaRPr lang="en-US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  <a:buFont typeface="Wingdings 3"/>
              <a:buChar char=""/>
            </a:pPr>
            <a:r>
              <a:rPr lang="en" sz="1600" dirty="0">
                <a:solidFill>
                  <a:schemeClr val="bg1"/>
                </a:solidFill>
                <a:ea typeface="+mj-lt"/>
                <a:cs typeface="+mj-lt"/>
              </a:rPr>
              <a:t>Learned about React </a:t>
            </a:r>
            <a:r>
              <a:rPr lang="en" sz="1600" dirty="0" err="1">
                <a:solidFill>
                  <a:schemeClr val="bg1"/>
                </a:solidFill>
                <a:ea typeface="+mj-lt"/>
                <a:cs typeface="+mj-lt"/>
              </a:rPr>
              <a:t>js</a:t>
            </a:r>
            <a:endParaRPr lang="en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  <a:buFont typeface="Wingdings 3"/>
              <a:buChar char=""/>
            </a:pPr>
            <a:r>
              <a:rPr lang="en" sz="1600" dirty="0">
                <a:solidFill>
                  <a:schemeClr val="bg1"/>
                </a:solidFill>
                <a:ea typeface="+mj-lt"/>
                <a:cs typeface="+mj-lt"/>
              </a:rPr>
              <a:t>Learned HTML</a:t>
            </a:r>
            <a:endParaRPr lang="en" sz="160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  <a:buFont typeface="Wingdings 3"/>
              <a:buChar char=""/>
            </a:pPr>
            <a:r>
              <a:rPr lang="en" sz="1600" dirty="0">
                <a:solidFill>
                  <a:schemeClr val="bg1"/>
                </a:solidFill>
                <a:ea typeface="+mj-lt"/>
                <a:cs typeface="+mj-lt"/>
              </a:rPr>
              <a:t>Learned Tailwind CSS</a:t>
            </a:r>
          </a:p>
          <a:p>
            <a:pPr>
              <a:buClr>
                <a:srgbClr val="8AD0D6"/>
              </a:buClr>
              <a:buFont typeface="Wingdings 3"/>
              <a:buChar char=""/>
            </a:pPr>
            <a:r>
              <a:rPr lang="en" sz="1600" dirty="0">
                <a:solidFill>
                  <a:schemeClr val="bg1"/>
                </a:solidFill>
                <a:ea typeface="+mj-lt"/>
                <a:cs typeface="+mj-lt"/>
              </a:rPr>
              <a:t>practice of clean coding</a:t>
            </a:r>
            <a:endParaRPr lang="en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  <a:buFont typeface="Wingdings 3"/>
              <a:buChar char=""/>
            </a:pPr>
            <a:r>
              <a:rPr lang="en" sz="1600" dirty="0">
                <a:solidFill>
                  <a:schemeClr val="bg1"/>
                </a:solidFill>
                <a:ea typeface="+mj-lt"/>
                <a:cs typeface="+mj-lt"/>
              </a:rPr>
              <a:t>trained me to finish the task properly at proper time</a:t>
            </a:r>
            <a:endParaRPr lang="en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  <a:buFont typeface="Wingdings 3"/>
              <a:buChar char=""/>
            </a:pPr>
            <a:r>
              <a:rPr lang="en" sz="1600" dirty="0">
                <a:solidFill>
                  <a:schemeClr val="bg1"/>
                </a:solidFill>
                <a:ea typeface="+mj-lt"/>
                <a:cs typeface="+mj-lt"/>
              </a:rPr>
              <a:t>Improved working skill as a team member</a:t>
            </a:r>
            <a:endParaRPr lang="en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  <a:buFont typeface="Wingdings 3"/>
              <a:buChar char=""/>
            </a:pPr>
            <a:r>
              <a:rPr lang="en" sz="1600" dirty="0">
                <a:solidFill>
                  <a:schemeClr val="bg1"/>
                </a:solidFill>
                <a:ea typeface="+mj-lt"/>
                <a:cs typeface="+mj-lt"/>
              </a:rPr>
              <a:t>Learned how to manage time </a:t>
            </a:r>
            <a:endParaRPr lang="en">
              <a:solidFill>
                <a:schemeClr val="bg1"/>
              </a:solidFill>
            </a:endParaRPr>
          </a:p>
          <a:p>
            <a:pPr marL="114300" lvl="0" indent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sz="16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57" name="Google Shape;257;p15"/>
          <p:cNvSpPr txBox="1"/>
          <p:nvPr/>
        </p:nvSpPr>
        <p:spPr>
          <a:xfrm>
            <a:off x="630381" y="464190"/>
            <a:ext cx="7974603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" sz="2400" dirty="0"/>
              <a:t>Learning Outcome</a:t>
            </a:r>
            <a:endParaRPr lang="en-US" dirty="0"/>
          </a:p>
          <a:p>
            <a:pPr algn="ctr"/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>
            <a:spLocks noGrp="1"/>
          </p:cNvSpPr>
          <p:nvPr>
            <p:ph type="title"/>
          </p:nvPr>
        </p:nvSpPr>
        <p:spPr>
          <a:xfrm>
            <a:off x="628650" y="540326"/>
            <a:ext cx="7886700" cy="3588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  YOU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"/>
          <p:cNvSpPr txBox="1">
            <a:spLocks noGrp="1"/>
          </p:cNvSpPr>
          <p:nvPr>
            <p:ph type="title"/>
          </p:nvPr>
        </p:nvSpPr>
        <p:spPr>
          <a:xfrm>
            <a:off x="628650" y="540326"/>
            <a:ext cx="7886700" cy="3588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☺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>
            <a:spLocks noGrp="1"/>
          </p:cNvSpPr>
          <p:nvPr>
            <p:ph type="title"/>
          </p:nvPr>
        </p:nvSpPr>
        <p:spPr>
          <a:xfrm>
            <a:off x="0" y="1737605"/>
            <a:ext cx="9144000" cy="190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br>
              <a:rPr lang="en-US" dirty="0"/>
            </a:br>
            <a:r>
              <a:rPr lang="en" dirty="0">
                <a:solidFill>
                  <a:schemeClr val="bg1"/>
                </a:solidFill>
                <a:ea typeface="+mj-lt"/>
                <a:cs typeface="+mj-lt"/>
              </a:rPr>
              <a:t>Internship Title</a:t>
            </a:r>
            <a:br>
              <a:rPr lang="en" dirty="0">
                <a:ea typeface="+mj-lt"/>
                <a:cs typeface="+mj-lt"/>
              </a:rPr>
            </a:br>
            <a:r>
              <a:rPr lang="en" sz="2400" dirty="0">
                <a:solidFill>
                  <a:schemeClr val="bg1"/>
                </a:solidFill>
                <a:ea typeface="+mj-lt"/>
                <a:cs typeface="+mj-lt"/>
              </a:rPr>
              <a:t>Web Design And Development</a:t>
            </a:r>
            <a:endParaRPr lang="en-US" sz="2400">
              <a:solidFill>
                <a:schemeClr val="bg1"/>
              </a:solidFill>
              <a:ea typeface="+mj-lt"/>
              <a:cs typeface="+mj-lt"/>
            </a:endParaRPr>
          </a:p>
          <a:p>
            <a:pPr algn="ctr"/>
            <a:r>
              <a:rPr lang="en" sz="3200" dirty="0">
                <a:solidFill>
                  <a:schemeClr val="bg1"/>
                </a:solidFill>
              </a:rPr>
              <a:t> </a:t>
            </a:r>
            <a:br>
              <a:rPr lang="en" sz="3200" dirty="0">
                <a:solidFill>
                  <a:schemeClr val="bg1"/>
                </a:solidFill>
              </a:rPr>
            </a:br>
            <a:br>
              <a:rPr lang="en" sz="1800" dirty="0"/>
            </a:br>
            <a:br>
              <a:rPr lang="en" sz="1800" dirty="0"/>
            </a:br>
            <a:endParaRPr lang="en-US" sz="1800">
              <a:solidFill>
                <a:schemeClr val="dk1"/>
              </a:solidFill>
            </a:endParaRPr>
          </a:p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90"/>
              <a:buFont typeface="Corbel"/>
              <a:buNone/>
            </a:pPr>
            <a:endParaRPr sz="3220">
              <a:solidFill>
                <a:schemeClr val="dk1"/>
              </a:solidFill>
            </a:endParaRPr>
          </a:p>
        </p:txBody>
      </p:sp>
      <p:cxnSp>
        <p:nvCxnSpPr>
          <p:cNvPr id="146" name="Google Shape;146;p2"/>
          <p:cNvCxnSpPr/>
          <p:nvPr/>
        </p:nvCxnSpPr>
        <p:spPr>
          <a:xfrm>
            <a:off x="0" y="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"/>
          <p:cNvSpPr txBox="1">
            <a:spLocks noGrp="1"/>
          </p:cNvSpPr>
          <p:nvPr>
            <p:ph type="title"/>
          </p:nvPr>
        </p:nvSpPr>
        <p:spPr>
          <a:xfrm>
            <a:off x="644056" y="457200"/>
            <a:ext cx="7737944" cy="56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Thin"/>
              <a:buNone/>
            </a:pPr>
            <a:r>
              <a:rPr lang="en" sz="24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Internship</a:t>
            </a:r>
          </a:p>
        </p:txBody>
      </p:sp>
      <p:sp>
        <p:nvSpPr>
          <p:cNvPr id="158" name="Google Shape;158;p1"/>
          <p:cNvSpPr txBox="1">
            <a:spLocks noGrp="1"/>
          </p:cNvSpPr>
          <p:nvPr>
            <p:ph idx="1"/>
          </p:nvPr>
        </p:nvSpPr>
        <p:spPr>
          <a:xfrm>
            <a:off x="571728" y="1287759"/>
            <a:ext cx="2400531" cy="340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400"/>
              <a:buNone/>
            </a:pPr>
            <a:r>
              <a:rPr lang="en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Presented By:</a:t>
            </a:r>
            <a:endParaRPr lang="en-US" dirty="0">
              <a:solidFill>
                <a:schemeClr val="dk1"/>
              </a:solidFill>
            </a:endParaRPr>
          </a:p>
          <a:p>
            <a:pPr marL="63500" indent="0">
              <a:spcBef>
                <a:spcPts val="0"/>
              </a:spcBef>
              <a:buClr>
                <a:schemeClr val="dk1"/>
              </a:buClr>
              <a:buSzPts val="1400"/>
              <a:buNone/>
            </a:pPr>
            <a:r>
              <a:rPr lang="en" sz="1400" dirty="0" err="1">
                <a:solidFill>
                  <a:schemeClr val="dk1"/>
                </a:solidFill>
                <a:latin typeface="Arial"/>
                <a:cs typeface="Arial"/>
              </a:rPr>
              <a:t>Bishajit</a:t>
            </a:r>
            <a:r>
              <a:rPr lang="en" sz="1400" dirty="0">
                <a:solidFill>
                  <a:schemeClr val="dk1"/>
                </a:solidFill>
                <a:latin typeface="Arial"/>
                <a:cs typeface="Arial"/>
              </a:rPr>
              <a:t> Chakraborty</a:t>
            </a:r>
          </a:p>
          <a:p>
            <a:pPr marL="63500" indent="0">
              <a:spcBef>
                <a:spcPts val="0"/>
              </a:spcBef>
              <a:buClr>
                <a:schemeClr val="dk1"/>
              </a:buClr>
              <a:buSzPts val="1400"/>
              <a:buNone/>
            </a:pPr>
            <a:r>
              <a:rPr lang="en" sz="1400" dirty="0">
                <a:solidFill>
                  <a:schemeClr val="dk1"/>
                </a:solidFill>
                <a:latin typeface="Arial"/>
                <a:cs typeface="Arial"/>
              </a:rPr>
              <a:t>2018000000010</a:t>
            </a:r>
          </a:p>
          <a:p>
            <a:pPr marL="63500" lvl="0" indent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 dirty="0">
                <a:solidFill>
                  <a:schemeClr val="dk1"/>
                </a:solidFill>
                <a:latin typeface="Arial"/>
                <a:cs typeface="Arial"/>
              </a:rPr>
              <a:t>Batch-48</a:t>
            </a:r>
            <a:endParaRPr lang="en" sz="14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63500" indent="0">
              <a:spcBef>
                <a:spcPts val="0"/>
              </a:spcBef>
              <a:buSzPts val="1400"/>
              <a:buNone/>
            </a:pPr>
            <a:endParaRPr lang="en" sz="14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63500" indent="0">
              <a:spcBef>
                <a:spcPts val="0"/>
              </a:spcBef>
              <a:buClr>
                <a:srgbClr val="000000"/>
              </a:buClr>
              <a:buSzPts val="1400"/>
              <a:buNone/>
            </a:pP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Shimul Chandra Shil</a:t>
            </a:r>
          </a:p>
          <a:p>
            <a:pPr marL="635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600" dirty="0">
                <a:solidFill>
                  <a:schemeClr val="dk1"/>
                </a:solidFill>
                <a:latin typeface="Arial"/>
                <a:cs typeface="Arial"/>
              </a:rPr>
              <a:t>2017000000139</a:t>
            </a:r>
          </a:p>
          <a:p>
            <a:pPr marL="63500" lvl="0" indent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Batch-45</a:t>
            </a:r>
          </a:p>
          <a:p>
            <a:pPr marL="63500" indent="0">
              <a:spcBef>
                <a:spcPts val="0"/>
              </a:spcBef>
              <a:buClr>
                <a:srgbClr val="EDEDED"/>
              </a:buClr>
              <a:buSzPts val="1400"/>
              <a:buNone/>
            </a:pPr>
            <a:endParaRPr lang="en-US" sz="140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59" name="Google Shape;159;p1"/>
          <p:cNvSpPr txBox="1"/>
          <p:nvPr/>
        </p:nvSpPr>
        <p:spPr>
          <a:xfrm>
            <a:off x="2994305" y="1331164"/>
            <a:ext cx="2639257" cy="339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" sz="2000" dirty="0">
                <a:solidFill>
                  <a:schemeClr val="dk1"/>
                </a:solidFill>
              </a:rPr>
              <a:t>Supervisor:</a:t>
            </a:r>
          </a:p>
          <a:p>
            <a:pPr marL="63500" marR="0"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dirty="0">
                <a:solidFill>
                  <a:schemeClr val="dk1"/>
                </a:solidFill>
              </a:rPr>
              <a:t>MD. Ashraful Hoque</a:t>
            </a:r>
          </a:p>
          <a:p>
            <a:r>
              <a:rPr lang="en" dirty="0"/>
              <a:t> Lecturer &amp; Coordinator</a:t>
            </a:r>
          </a:p>
          <a:p>
            <a:r>
              <a:rPr lang="en" dirty="0"/>
              <a:t> Department of CSE</a:t>
            </a:r>
          </a:p>
          <a:p>
            <a:r>
              <a:rPr lang="en" dirty="0"/>
              <a:t> Southeast University</a:t>
            </a:r>
          </a:p>
          <a:p>
            <a:pPr marL="63500">
              <a:lnSpc>
                <a:spcPct val="150000"/>
              </a:lnSpc>
            </a:pPr>
            <a:br>
              <a:rPr lang="en-US" dirty="0"/>
            </a:br>
            <a:endParaRPr lang="en-US" dirty="0"/>
          </a:p>
          <a:p>
            <a:pPr marL="63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" name="Google Shape;159;p1">
            <a:extLst>
              <a:ext uri="{FF2B5EF4-FFF2-40B4-BE49-F238E27FC236}">
                <a16:creationId xmlns:a16="http://schemas.microsoft.com/office/drawing/2014/main" id="{F82A7C0E-0FF9-07EB-3EDF-CCD1ECA75448}"/>
              </a:ext>
            </a:extLst>
          </p:cNvPr>
          <p:cNvSpPr txBox="1"/>
          <p:nvPr/>
        </p:nvSpPr>
        <p:spPr>
          <a:xfrm>
            <a:off x="6032657" y="1432442"/>
            <a:ext cx="2697130" cy="339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" sz="2000" dirty="0">
                <a:solidFill>
                  <a:schemeClr val="dk1"/>
                </a:solidFill>
              </a:rPr>
              <a:t>Co-Supervisor:</a:t>
            </a:r>
          </a:p>
          <a:p>
            <a:r>
              <a:rPr lang="en" dirty="0"/>
              <a:t> Md. Sohrab Uddin    </a:t>
            </a:r>
          </a:p>
          <a:p>
            <a:r>
              <a:rPr lang="en" dirty="0"/>
              <a:t> CEO Aajhat.com</a:t>
            </a:r>
          </a:p>
          <a:p>
            <a:pPr marL="63500" marR="0" lvl="0" algn="l" rtl="0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400"/>
            </a:pPr>
            <a:endParaRPr lang="en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/>
        </p:nvSpPr>
        <p:spPr>
          <a:xfrm>
            <a:off x="702620" y="421109"/>
            <a:ext cx="793212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" sz="2400" dirty="0"/>
              <a:t>Outline</a:t>
            </a:r>
            <a:endParaRPr lang="en-US" dirty="0" err="1"/>
          </a:p>
        </p:txBody>
      </p:sp>
      <p:sp>
        <p:nvSpPr>
          <p:cNvPr id="165" name="Google Shape;165;p6"/>
          <p:cNvSpPr txBox="1"/>
          <p:nvPr/>
        </p:nvSpPr>
        <p:spPr>
          <a:xfrm>
            <a:off x="703648" y="1186287"/>
            <a:ext cx="7931100" cy="3260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algn="just"/>
            <a:r>
              <a:rPr lang="en" sz="1600" dirty="0"/>
              <a:t>       About The Company</a:t>
            </a:r>
            <a:endParaRPr lang="en-US" dirty="0"/>
          </a:p>
          <a:p>
            <a:pPr algn="just"/>
            <a:endParaRPr lang="en" sz="1600" dirty="0"/>
          </a:p>
          <a:p>
            <a:pPr algn="just"/>
            <a:r>
              <a:rPr lang="en" sz="1600" dirty="0"/>
              <a:t>     </a:t>
            </a:r>
            <a:r>
              <a:rPr lang="en" sz="1600" dirty="0">
                <a:solidFill>
                  <a:schemeClr val="bg1"/>
                </a:solidFill>
              </a:rPr>
              <a:t>  Our Responsibilities</a:t>
            </a:r>
          </a:p>
          <a:p>
            <a:pPr algn="just"/>
            <a:endParaRPr lang="en" sz="1600" dirty="0">
              <a:solidFill>
                <a:schemeClr val="bg1"/>
              </a:solidFill>
            </a:endParaRPr>
          </a:p>
          <a:p>
            <a:pPr algn="just"/>
            <a:r>
              <a:rPr lang="en" sz="1600" dirty="0"/>
              <a:t>       Front-End Technologies</a:t>
            </a:r>
            <a:endParaRPr lang="en" dirty="0"/>
          </a:p>
          <a:p>
            <a:pPr algn="just"/>
            <a:endParaRPr lang="en" sz="1600" dirty="0"/>
          </a:p>
          <a:p>
            <a:pPr algn="just"/>
            <a:r>
              <a:rPr lang="en" sz="1600" dirty="0"/>
              <a:t>       Back-End Technologies</a:t>
            </a:r>
          </a:p>
          <a:p>
            <a:pPr algn="just"/>
            <a:r>
              <a:rPr lang="en" sz="1600" dirty="0"/>
              <a:t>    </a:t>
            </a:r>
          </a:p>
          <a:p>
            <a:pPr algn="just"/>
            <a:r>
              <a:rPr lang="en" sz="1600" dirty="0"/>
              <a:t>        Demonstration And </a:t>
            </a:r>
          </a:p>
          <a:p>
            <a:pPr algn="just"/>
            <a:r>
              <a:rPr lang="en" sz="1600" dirty="0"/>
              <a:t>   </a:t>
            </a:r>
            <a:endParaRPr lang="en"/>
          </a:p>
          <a:p>
            <a:pPr algn="just"/>
            <a:r>
              <a:rPr lang="en" sz="1600" dirty="0"/>
              <a:t>       Learning Outcome</a:t>
            </a:r>
            <a:endParaRPr lang="en" dirty="0"/>
          </a:p>
          <a:p>
            <a:pPr algn="just"/>
            <a:endParaRPr lang="en" sz="1600" dirty="0"/>
          </a:p>
          <a:p>
            <a:pPr algn="just"/>
            <a:endParaRPr lang="en" sz="1600" dirty="0"/>
          </a:p>
          <a:p>
            <a:pPr algn="just"/>
            <a:endParaRPr lang="en" sz="1600" dirty="0"/>
          </a:p>
          <a:p>
            <a:pPr algn="just"/>
            <a:endParaRPr lang="en" sz="1600" dirty="0"/>
          </a:p>
          <a:p>
            <a:pPr algn="just"/>
            <a:endParaRPr lang="en" sz="1600" dirty="0"/>
          </a:p>
          <a:p>
            <a:pPr algn="just"/>
            <a:endParaRPr lang="en" sz="1600" dirty="0"/>
          </a:p>
          <a:p>
            <a:pPr algn="just"/>
            <a:endParaRPr lang="en" sz="1600" dirty="0"/>
          </a:p>
          <a:p>
            <a:pPr algn="just"/>
            <a:endParaRPr lang="en" sz="1600" dirty="0"/>
          </a:p>
          <a:p>
            <a:pPr algn="just"/>
            <a:r>
              <a:rPr lang="en" sz="1600" dirty="0"/>
              <a:t>       </a:t>
            </a:r>
          </a:p>
          <a:p>
            <a:pPr algn="just"/>
            <a:r>
              <a:rPr lang="en" sz="1600" dirty="0"/>
              <a:t>    </a:t>
            </a:r>
            <a:endParaRPr lang="en"/>
          </a:p>
          <a:p>
            <a:pPr algn="just"/>
            <a:endParaRPr lang="en" sz="1600" dirty="0"/>
          </a:p>
          <a:p>
            <a:pPr algn="just"/>
            <a:endParaRPr lang="en" sz="1600" dirty="0"/>
          </a:p>
          <a:p>
            <a:pPr marL="45720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sz="2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sz="2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sz="2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sz="2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sz="2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2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endParaRPr sz="2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raphic 2" descr="Chevron arrows with solid fill">
            <a:extLst>
              <a:ext uri="{FF2B5EF4-FFF2-40B4-BE49-F238E27FC236}">
                <a16:creationId xmlns:a16="http://schemas.microsoft.com/office/drawing/2014/main" id="{EEB73A34-B1B7-A301-B33B-40380CF90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859" y="1189596"/>
            <a:ext cx="370447" cy="225485"/>
          </a:xfrm>
          <a:prstGeom prst="rect">
            <a:avLst/>
          </a:prstGeom>
        </p:spPr>
      </p:pic>
      <p:pic>
        <p:nvPicPr>
          <p:cNvPr id="4" name="Graphic 3" descr="Chevron arrows with solid fill">
            <a:extLst>
              <a:ext uri="{FF2B5EF4-FFF2-40B4-BE49-F238E27FC236}">
                <a16:creationId xmlns:a16="http://schemas.microsoft.com/office/drawing/2014/main" id="{D0A39AC7-7555-BF00-C650-060F9037F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2401" y="1514113"/>
            <a:ext cx="370447" cy="225485"/>
          </a:xfrm>
          <a:prstGeom prst="rect">
            <a:avLst/>
          </a:prstGeom>
        </p:spPr>
      </p:pic>
      <p:pic>
        <p:nvPicPr>
          <p:cNvPr id="5" name="Graphic 4" descr="Chevron arrows with solid fill">
            <a:extLst>
              <a:ext uri="{FF2B5EF4-FFF2-40B4-BE49-F238E27FC236}">
                <a16:creationId xmlns:a16="http://schemas.microsoft.com/office/drawing/2014/main" id="{30D15C16-1DB1-E86B-85ED-A833B1905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2400" y="1787714"/>
            <a:ext cx="370447" cy="225485"/>
          </a:xfrm>
          <a:prstGeom prst="rect">
            <a:avLst/>
          </a:prstGeom>
        </p:spPr>
      </p:pic>
      <p:pic>
        <p:nvPicPr>
          <p:cNvPr id="7" name="Graphic 6" descr="Chevron arrows with solid fill">
            <a:extLst>
              <a:ext uri="{FF2B5EF4-FFF2-40B4-BE49-F238E27FC236}">
                <a16:creationId xmlns:a16="http://schemas.microsoft.com/office/drawing/2014/main" id="{21549A3A-F5B0-21DB-D888-1E7871CE3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473" y="2088859"/>
            <a:ext cx="370447" cy="225485"/>
          </a:xfrm>
          <a:prstGeom prst="rect">
            <a:avLst/>
          </a:prstGeom>
        </p:spPr>
      </p:pic>
      <p:pic>
        <p:nvPicPr>
          <p:cNvPr id="9" name="Graphic 8" descr="Chevron arrows with solid fill">
            <a:extLst>
              <a:ext uri="{FF2B5EF4-FFF2-40B4-BE49-F238E27FC236}">
                <a16:creationId xmlns:a16="http://schemas.microsoft.com/office/drawing/2014/main" id="{2E88124B-C634-ECE6-96DF-F14AE76AA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2030" y="2394362"/>
            <a:ext cx="370447" cy="225485"/>
          </a:xfrm>
          <a:prstGeom prst="rect">
            <a:avLst/>
          </a:prstGeom>
        </p:spPr>
      </p:pic>
      <p:pic>
        <p:nvPicPr>
          <p:cNvPr id="10" name="Graphic 9" descr="Chevron arrows with solid fill">
            <a:extLst>
              <a:ext uri="{FF2B5EF4-FFF2-40B4-BE49-F238E27FC236}">
                <a16:creationId xmlns:a16="http://schemas.microsoft.com/office/drawing/2014/main" id="{26BAC8A7-990D-3140-308A-F81EECB03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2029" y="2705431"/>
            <a:ext cx="370447" cy="2254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/>
        </p:nvSpPr>
        <p:spPr>
          <a:xfrm>
            <a:off x="702620" y="421109"/>
            <a:ext cx="793212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" sz="2400" dirty="0"/>
              <a:t>About The Company</a:t>
            </a:r>
            <a:endParaRPr lang="en-US" dirty="0"/>
          </a:p>
        </p:txBody>
      </p:sp>
      <p:sp>
        <p:nvSpPr>
          <p:cNvPr id="165" name="Google Shape;165;p6"/>
          <p:cNvSpPr txBox="1"/>
          <p:nvPr/>
        </p:nvSpPr>
        <p:spPr>
          <a:xfrm>
            <a:off x="703648" y="1092243"/>
            <a:ext cx="7931100" cy="3354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/>
            <a:r>
              <a:rPr lang="en" sz="1600" dirty="0"/>
              <a:t>       Aajhat</a:t>
            </a:r>
            <a:r>
              <a:rPr lang="en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600" dirty="0"/>
              <a:t>com</a:t>
            </a:r>
            <a:r>
              <a:rPr lang="en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en" sz="1600" dirty="0"/>
              <a:t>a new modern brand </a:t>
            </a:r>
            <a:r>
              <a:rPr lang="en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" sz="1600" dirty="0"/>
              <a:t>digital marketing agency </a:t>
            </a:r>
            <a:r>
              <a:rPr lang="en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" sz="1600" dirty="0"/>
              <a:t>Bangladesh</a:t>
            </a:r>
            <a:r>
              <a:rPr lang="en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600" dirty="0"/>
              <a:t> </a:t>
            </a:r>
            <a:endParaRPr lang="en-US" dirty="0"/>
          </a:p>
          <a:p>
            <a:pPr algn="just"/>
            <a:r>
              <a:rPr lang="en" sz="1600" dirty="0"/>
              <a:t>     They try to create a platform </a:t>
            </a:r>
            <a:r>
              <a:rPr lang="en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" sz="1600" dirty="0"/>
              <a:t>E-commerce website selling and also provide a best service for them.</a:t>
            </a:r>
            <a:endParaRPr lang="en" dirty="0"/>
          </a:p>
          <a:p>
            <a:pPr algn="just"/>
            <a:r>
              <a:rPr lang="en" sz="1600" dirty="0"/>
              <a:t>       They have  expertise in branding, innovation, design</a:t>
            </a:r>
            <a:r>
              <a:rPr lang="en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600" dirty="0"/>
              <a:t>digital marketing  </a:t>
            </a:r>
            <a:r>
              <a:rPr lang="en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" sz="1600" dirty="0"/>
              <a:t>Social Media </a:t>
            </a:r>
            <a:r>
              <a:rPr lang="en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" sz="1600" dirty="0"/>
              <a:t>analytics </a:t>
            </a:r>
            <a:r>
              <a:rPr lang="en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" sz="1600" dirty="0"/>
              <a:t>drive measurable results for aajhat.com</a:t>
            </a:r>
            <a:r>
              <a:rPr lang="en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algn="just"/>
            <a:r>
              <a:rPr lang="en" sz="1600" dirty="0"/>
              <a:t>     They provide </a:t>
            </a:r>
            <a:r>
              <a:rPr lang="en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1600" dirty="0"/>
              <a:t>holistic suite </a:t>
            </a:r>
            <a:r>
              <a:rPr lang="en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" sz="1600" dirty="0"/>
              <a:t>market-leading services marketing solutions for small businesses </a:t>
            </a:r>
            <a:r>
              <a:rPr lang="en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" sz="1600" dirty="0"/>
              <a:t>bespoke brand strategies</a:t>
            </a:r>
            <a:r>
              <a:rPr lang="en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600" dirty="0"/>
              <a:t>branding systems and fully integrated digital campaigns for larger enterprises</a:t>
            </a:r>
            <a:r>
              <a:rPr lang="en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sz="2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sz="2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sz="2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sz="2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sz="2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2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endParaRPr sz="2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raphic 2" descr="Chevron arrows with solid fill">
            <a:extLst>
              <a:ext uri="{FF2B5EF4-FFF2-40B4-BE49-F238E27FC236}">
                <a16:creationId xmlns:a16="http://schemas.microsoft.com/office/drawing/2014/main" id="{EEB73A34-B1B7-A301-B33B-40380CF90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4372" y="1175127"/>
            <a:ext cx="370447" cy="225485"/>
          </a:xfrm>
          <a:prstGeom prst="rect">
            <a:avLst/>
          </a:prstGeom>
        </p:spPr>
      </p:pic>
      <p:pic>
        <p:nvPicPr>
          <p:cNvPr id="4" name="Graphic 3" descr="Chevron arrows with solid fill">
            <a:extLst>
              <a:ext uri="{FF2B5EF4-FFF2-40B4-BE49-F238E27FC236}">
                <a16:creationId xmlns:a16="http://schemas.microsoft.com/office/drawing/2014/main" id="{D0A39AC7-7555-BF00-C650-060F9037F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4372" y="1402262"/>
            <a:ext cx="370447" cy="225485"/>
          </a:xfrm>
          <a:prstGeom prst="rect">
            <a:avLst/>
          </a:prstGeom>
        </p:spPr>
      </p:pic>
      <p:pic>
        <p:nvPicPr>
          <p:cNvPr id="5" name="Graphic 4" descr="Chevron arrows with solid fill">
            <a:extLst>
              <a:ext uri="{FF2B5EF4-FFF2-40B4-BE49-F238E27FC236}">
                <a16:creationId xmlns:a16="http://schemas.microsoft.com/office/drawing/2014/main" id="{30D15C16-1DB1-E86B-85ED-A833B1905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064" y="1863858"/>
            <a:ext cx="370447" cy="225485"/>
          </a:xfrm>
          <a:prstGeom prst="rect">
            <a:avLst/>
          </a:prstGeom>
        </p:spPr>
      </p:pic>
      <p:pic>
        <p:nvPicPr>
          <p:cNvPr id="6" name="Graphic 5" descr="Chevron arrows with solid fill">
            <a:extLst>
              <a:ext uri="{FF2B5EF4-FFF2-40B4-BE49-F238E27FC236}">
                <a16:creationId xmlns:a16="http://schemas.microsoft.com/office/drawing/2014/main" id="{ADA12A9A-ABD8-0590-45EB-930EE2D3E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4372" y="2376742"/>
            <a:ext cx="370447" cy="22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83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>
            <a:spLocks noGrp="1"/>
          </p:cNvSpPr>
          <p:nvPr>
            <p:ph type="title"/>
          </p:nvPr>
        </p:nvSpPr>
        <p:spPr>
          <a:xfrm>
            <a:off x="723568" y="273844"/>
            <a:ext cx="7791781" cy="784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" sz="2400" dirty="0">
                <a:solidFill>
                  <a:schemeClr val="bg1"/>
                </a:solidFill>
                <a:ea typeface="+mj-lt"/>
                <a:cs typeface="+mj-lt"/>
                <a:sym typeface="Arial"/>
              </a:rPr>
              <a:t>Our  Responsibilities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1" name="Google Shape;171;p12"/>
          <p:cNvSpPr txBox="1">
            <a:spLocks noGrp="1"/>
          </p:cNvSpPr>
          <p:nvPr>
            <p:ph idx="1"/>
          </p:nvPr>
        </p:nvSpPr>
        <p:spPr>
          <a:xfrm>
            <a:off x="723569" y="1152939"/>
            <a:ext cx="7791781" cy="362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bg1"/>
                </a:solidFill>
                <a:ea typeface="+mj-lt"/>
                <a:cs typeface="+mj-lt"/>
                <a:sym typeface="Arial"/>
              </a:rPr>
              <a:t>We are working as a full-stack web application developer in Aajhat.com. We are responsible for implementing logic and creating API according to design and PRD(Project requirement document).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endParaRPr lang="en" sz="1600" dirty="0">
              <a:solidFill>
                <a:schemeClr val="bg1"/>
              </a:solidFill>
              <a:ea typeface="+mj-lt"/>
              <a:cs typeface="+mj-lt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>
            <a:spLocks noGrp="1"/>
          </p:cNvSpPr>
          <p:nvPr>
            <p:ph type="title"/>
          </p:nvPr>
        </p:nvSpPr>
        <p:spPr>
          <a:xfrm>
            <a:off x="723568" y="273844"/>
            <a:ext cx="7791781" cy="784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" sz="2400" dirty="0">
                <a:solidFill>
                  <a:schemeClr val="bg1"/>
                </a:solidFill>
              </a:rPr>
              <a:t>Front-End Technologies:</a:t>
            </a:r>
          </a:p>
        </p:txBody>
      </p:sp>
      <p:sp>
        <p:nvSpPr>
          <p:cNvPr id="171" name="Google Shape;171;p12"/>
          <p:cNvSpPr txBox="1">
            <a:spLocks noGrp="1"/>
          </p:cNvSpPr>
          <p:nvPr>
            <p:ph idx="1"/>
          </p:nvPr>
        </p:nvSpPr>
        <p:spPr>
          <a:xfrm>
            <a:off x="723569" y="1152939"/>
            <a:ext cx="7791781" cy="362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bg1"/>
                </a:solidFill>
                <a:ea typeface="+mj-lt"/>
                <a:cs typeface="+mj-lt"/>
              </a:rPr>
              <a:t>      Front-End Design using Tailwind CSS, SAAS.</a:t>
            </a:r>
            <a:endParaRPr lang="en" sz="1600" dirty="0">
              <a:solidFill>
                <a:schemeClr val="bg1"/>
              </a:solidFill>
              <a:ea typeface="+mj-lt"/>
              <a:cs typeface="+mj-lt"/>
              <a:sym typeface="Arial"/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endParaRPr lang="en" sz="1600" dirty="0">
              <a:solidFill>
                <a:schemeClr val="bg1"/>
              </a:solidFill>
              <a:ea typeface="+mj-lt"/>
              <a:cs typeface="+mj-lt"/>
              <a:sym typeface="Arial"/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bg1"/>
                </a:solidFill>
                <a:ea typeface="+mj-lt"/>
                <a:cs typeface="+mj-lt"/>
              </a:rPr>
              <a:t>      Data Integration using React </a:t>
            </a:r>
            <a:r>
              <a:rPr lang="en" sz="1600" dirty="0" err="1">
                <a:solidFill>
                  <a:schemeClr val="bg1"/>
                </a:solidFill>
                <a:ea typeface="+mj-lt"/>
                <a:cs typeface="+mj-lt"/>
              </a:rPr>
              <a:t>js</a:t>
            </a:r>
            <a:endParaRPr lang="en" sz="1600" dirty="0" err="1">
              <a:solidFill>
                <a:schemeClr val="bg1"/>
              </a:solidFill>
              <a:ea typeface="+mj-lt"/>
              <a:cs typeface="+mj-lt"/>
              <a:sym typeface="Arial"/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endParaRPr lang="en" sz="1600" dirty="0">
              <a:solidFill>
                <a:schemeClr val="bg1"/>
              </a:solidFill>
              <a:ea typeface="+mj-lt"/>
              <a:cs typeface="+mj-lt"/>
              <a:sym typeface="Arial"/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bg1"/>
                </a:solidFill>
                <a:ea typeface="+mj-lt"/>
                <a:cs typeface="+mj-lt"/>
              </a:rPr>
              <a:t>      Data Integration using Redux(Redux </a:t>
            </a:r>
            <a:r>
              <a:rPr lang="en" sz="1600" dirty="0" err="1">
                <a:solidFill>
                  <a:schemeClr val="bg1"/>
                </a:solidFill>
                <a:ea typeface="+mj-lt"/>
                <a:cs typeface="+mj-lt"/>
              </a:rPr>
              <a:t>Thunk</a:t>
            </a:r>
            <a:r>
              <a:rPr lang="en" sz="1600" dirty="0">
                <a:solidFill>
                  <a:schemeClr val="bg1"/>
                </a:solidFill>
                <a:ea typeface="+mj-lt"/>
                <a:cs typeface="+mj-lt"/>
              </a:rPr>
              <a:t>)</a:t>
            </a:r>
          </a:p>
        </p:txBody>
      </p:sp>
      <p:pic>
        <p:nvPicPr>
          <p:cNvPr id="3" name="Graphic 2" descr="Chevron arrows with solid fill">
            <a:extLst>
              <a:ext uri="{FF2B5EF4-FFF2-40B4-BE49-F238E27FC236}">
                <a16:creationId xmlns:a16="http://schemas.microsoft.com/office/drawing/2014/main" id="{7406FEF0-E483-E219-C609-B9423AC90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4372" y="1175127"/>
            <a:ext cx="370447" cy="225485"/>
          </a:xfrm>
          <a:prstGeom prst="rect">
            <a:avLst/>
          </a:prstGeom>
        </p:spPr>
      </p:pic>
      <p:pic>
        <p:nvPicPr>
          <p:cNvPr id="5" name="Graphic 4" descr="Chevron arrows with solid fill">
            <a:extLst>
              <a:ext uri="{FF2B5EF4-FFF2-40B4-BE49-F238E27FC236}">
                <a16:creationId xmlns:a16="http://schemas.microsoft.com/office/drawing/2014/main" id="{7D9373D9-DB38-4176-0955-73FDF36CF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5579" y="2096854"/>
            <a:ext cx="370447" cy="225485"/>
          </a:xfrm>
          <a:prstGeom prst="rect">
            <a:avLst/>
          </a:prstGeom>
        </p:spPr>
      </p:pic>
      <p:pic>
        <p:nvPicPr>
          <p:cNvPr id="6" name="Graphic 5" descr="Chevron arrows with solid fill">
            <a:extLst>
              <a:ext uri="{FF2B5EF4-FFF2-40B4-BE49-F238E27FC236}">
                <a16:creationId xmlns:a16="http://schemas.microsoft.com/office/drawing/2014/main" id="{5806BA7A-A6EA-0E19-041B-2C600DCE9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5579" y="1664565"/>
            <a:ext cx="370447" cy="22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7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>
            <a:spLocks noGrp="1"/>
          </p:cNvSpPr>
          <p:nvPr>
            <p:ph type="title"/>
          </p:nvPr>
        </p:nvSpPr>
        <p:spPr>
          <a:xfrm>
            <a:off x="723568" y="273844"/>
            <a:ext cx="7791781" cy="784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" sz="2400" dirty="0">
                <a:solidFill>
                  <a:schemeClr val="bg1"/>
                </a:solidFill>
              </a:rPr>
              <a:t>Back-End Technologies:</a:t>
            </a:r>
          </a:p>
        </p:txBody>
      </p:sp>
      <p:sp>
        <p:nvSpPr>
          <p:cNvPr id="171" name="Google Shape;171;p12"/>
          <p:cNvSpPr txBox="1">
            <a:spLocks noGrp="1"/>
          </p:cNvSpPr>
          <p:nvPr>
            <p:ph idx="1"/>
          </p:nvPr>
        </p:nvSpPr>
        <p:spPr>
          <a:xfrm>
            <a:off x="723569" y="1152939"/>
            <a:ext cx="7791781" cy="362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bg1"/>
                </a:solidFill>
                <a:ea typeface="+mj-lt"/>
                <a:cs typeface="+mj-lt"/>
              </a:rPr>
              <a:t>      For Back-End  using Django.</a:t>
            </a:r>
            <a:endParaRPr lang="en" sz="1600" dirty="0">
              <a:solidFill>
                <a:schemeClr val="bg1"/>
              </a:solidFill>
              <a:ea typeface="+mj-lt"/>
              <a:cs typeface="+mj-lt"/>
              <a:sym typeface="Arial"/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endParaRPr lang="en" sz="1600" dirty="0">
              <a:solidFill>
                <a:schemeClr val="bg1"/>
              </a:solidFill>
              <a:ea typeface="+mj-lt"/>
              <a:cs typeface="+mj-lt"/>
              <a:sym typeface="Arial"/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bg1"/>
                </a:solidFill>
                <a:ea typeface="+mj-lt"/>
                <a:cs typeface="+mj-lt"/>
              </a:rPr>
              <a:t>      Using Django-Rest-Framework(DRF)</a:t>
            </a:r>
            <a:endParaRPr lang="en" sz="1600" dirty="0" err="1">
              <a:solidFill>
                <a:schemeClr val="bg1"/>
              </a:solidFill>
              <a:ea typeface="+mj-lt"/>
              <a:cs typeface="+mj-lt"/>
              <a:sym typeface="Arial"/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endParaRPr lang="en" sz="1600" dirty="0">
              <a:solidFill>
                <a:schemeClr val="bg1"/>
              </a:solidFill>
              <a:ea typeface="+mj-lt"/>
              <a:cs typeface="+mj-lt"/>
              <a:sym typeface="Arial"/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endParaRPr lang="en" sz="1600" dirty="0">
              <a:solidFill>
                <a:schemeClr val="bg1"/>
              </a:solidFill>
              <a:ea typeface="+mj-lt"/>
              <a:cs typeface="+mj-lt"/>
            </a:endParaRPr>
          </a:p>
        </p:txBody>
      </p:sp>
      <p:pic>
        <p:nvPicPr>
          <p:cNvPr id="3" name="Graphic 2" descr="Chevron arrows with solid fill">
            <a:extLst>
              <a:ext uri="{FF2B5EF4-FFF2-40B4-BE49-F238E27FC236}">
                <a16:creationId xmlns:a16="http://schemas.microsoft.com/office/drawing/2014/main" id="{7406FEF0-E483-E219-C609-B9423AC90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4372" y="1175127"/>
            <a:ext cx="370447" cy="225485"/>
          </a:xfrm>
          <a:prstGeom prst="rect">
            <a:avLst/>
          </a:prstGeom>
        </p:spPr>
      </p:pic>
      <p:pic>
        <p:nvPicPr>
          <p:cNvPr id="6" name="Graphic 5" descr="Chevron arrows with solid fill">
            <a:extLst>
              <a:ext uri="{FF2B5EF4-FFF2-40B4-BE49-F238E27FC236}">
                <a16:creationId xmlns:a16="http://schemas.microsoft.com/office/drawing/2014/main" id="{5806BA7A-A6EA-0E19-041B-2C600DCE9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2813" y="1621160"/>
            <a:ext cx="370447" cy="22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44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/>
        </p:nvSpPr>
        <p:spPr>
          <a:xfrm>
            <a:off x="715796" y="590631"/>
            <a:ext cx="7505783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" sz="2400" dirty="0"/>
              <a:t>Some Graphical View of my work:</a:t>
            </a:r>
            <a:endParaRPr lang="en-US" dirty="0"/>
          </a:p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177" name="Google Shape;177;p4"/>
          <p:cNvSpPr txBox="1"/>
          <p:nvPr/>
        </p:nvSpPr>
        <p:spPr>
          <a:xfrm>
            <a:off x="631907" y="1517354"/>
            <a:ext cx="7589673" cy="339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"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</a:pPr>
            <a:endParaRPr lang="en" sz="1600" dirty="0">
              <a:solidFill>
                <a:schemeClr val="dk1"/>
              </a:solidFill>
            </a:endParaRPr>
          </a:p>
          <a:p>
            <a:pPr marL="342900" marR="0" lvl="0" indent="-24447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A1BE07D-DD57-919B-FE49-F7686BD79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082" y="1258681"/>
            <a:ext cx="5542084" cy="329604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17</Slides>
  <Notes>17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Ion</vt:lpstr>
      <vt:lpstr>PowerPoint Presentation</vt:lpstr>
      <vt:lpstr> Internship Title Web Design And Development      </vt:lpstr>
      <vt:lpstr>Internship</vt:lpstr>
      <vt:lpstr>PowerPoint Presentation</vt:lpstr>
      <vt:lpstr>PowerPoint Presentation</vt:lpstr>
      <vt:lpstr>Our  Responsibilities</vt:lpstr>
      <vt:lpstr>Front-End Technologies:</vt:lpstr>
      <vt:lpstr>Back-End Technologies: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  YOU</vt:lpstr>
      <vt:lpstr>Any Questions? 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Bishaji</dc:creator>
  <cp:revision>371</cp:revision>
  <dcterms:modified xsi:type="dcterms:W3CDTF">2022-06-07T17:22:11Z</dcterms:modified>
</cp:coreProperties>
</file>