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MavenPr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aven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5d54facc1_0_1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5d54facc1_0_1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5d54facc1_0_1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5d54facc1_0_1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5d54facc1_0_1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15d54facc1_0_1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5d54facc1_0_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5d54facc1_0_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5d54facc1_0_1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5d54facc1_0_1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5d54facc1_0_1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5d54facc1_0_1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5d54facc1_0_1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15d54facc1_0_1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5d54facc1_0_1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15d54facc1_0_1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5d54facc1_0_1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5d54facc1_0_1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5d54facc1_0_1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15d54facc1_0_1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5d54facc1_0_1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5d54facc1_0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5d54facc1_0_1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5d54facc1_0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5d54facc1_0_1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5d54facc1_0_1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5d54facc1_0_1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5d54facc1_0_1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5d54facc1_0_1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5d54facc1_0_1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5d54facc1_0_1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5d54facc1_0_1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5d54facc1_0_1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5d54facc1_0_1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5d54facc1_0_1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5d54facc1_0_1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88525" y="818775"/>
            <a:ext cx="7608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Internship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Web Application Development</a:t>
            </a:r>
            <a:endParaRPr sz="16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62100" y="2904300"/>
            <a:ext cx="3024300" cy="11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Koushik Chandra Sarker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2018000000024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- 48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3217850" y="2948450"/>
            <a:ext cx="3024300" cy="172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Supervisor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Rajon Bardhan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Lecturer &amp; Coordinator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CSE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Southeast University</a:t>
            </a:r>
            <a:endParaRPr/>
          </a:p>
        </p:txBody>
      </p:sp>
      <p:sp>
        <p:nvSpPr>
          <p:cNvPr id="280" name="Google Shape;280;p13"/>
          <p:cNvSpPr txBox="1"/>
          <p:nvPr>
            <p:ph idx="1" type="subTitle"/>
          </p:nvPr>
        </p:nvSpPr>
        <p:spPr>
          <a:xfrm>
            <a:off x="5984625" y="2948450"/>
            <a:ext cx="2212500" cy="123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Co-</a:t>
            </a:r>
            <a:r>
              <a:rPr lang="en"/>
              <a:t>Supervisor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MD. Arafat Rahman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Software Engineer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Inovace </a:t>
            </a:r>
            <a:r>
              <a:rPr lang="en"/>
              <a:t>Technologies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8618775" cy="48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/>
        </p:nvSpPr>
        <p:spPr>
          <a:xfrm>
            <a:off x="516725" y="221425"/>
            <a:ext cx="684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AutoNum type="arabicPeriod"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Notification </a:t>
            </a: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6" name="Google Shape;3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666925"/>
            <a:ext cx="7272200" cy="42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76200"/>
            <a:ext cx="852063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5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5"/>
          <p:cNvSpPr txBox="1"/>
          <p:nvPr/>
        </p:nvSpPr>
        <p:spPr>
          <a:xfrm>
            <a:off x="516725" y="221425"/>
            <a:ext cx="684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AutoNum type="arabicPeriod"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Attendance Report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1" name="Google Shape;3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975" y="590725"/>
            <a:ext cx="7789375" cy="4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6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8765950" cy="49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890919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76200"/>
            <a:ext cx="8721799" cy="49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9" name="Google Shape;3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8721799" cy="49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>
            <p:ph idx="1" type="body"/>
          </p:nvPr>
        </p:nvSpPr>
        <p:spPr>
          <a:xfrm>
            <a:off x="991275" y="1005150"/>
            <a:ext cx="63669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Learned more about java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Learned about Spring boot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Learned AngularJs.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practice of clean coding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trained me to finish the task properly at proper time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Improved working skill as a team member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Learned how to manage time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0"/>
          <p:cNvSpPr txBox="1"/>
          <p:nvPr/>
        </p:nvSpPr>
        <p:spPr>
          <a:xfrm>
            <a:off x="897725" y="228100"/>
            <a:ext cx="700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Learning Outcome</a:t>
            </a:r>
            <a:endParaRPr sz="3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"/>
          <p:cNvSpPr txBox="1"/>
          <p:nvPr>
            <p:ph type="title"/>
          </p:nvPr>
        </p:nvSpPr>
        <p:spPr>
          <a:xfrm>
            <a:off x="1388625" y="1153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/>
        </p:nvSpPr>
        <p:spPr>
          <a:xfrm>
            <a:off x="897725" y="228100"/>
            <a:ext cx="387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Internship Site</a:t>
            </a:r>
            <a:endParaRPr sz="3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897725" y="1059625"/>
            <a:ext cx="6843300" cy="20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Inovace Technologies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Inovace is one of the latest tech startups in Bangladesh, focusing on IT sector, especially on Embedded Systems Design and Software Development. It has a strong R&amp;D team, who work on introducing new technologies and implementing new ideas.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87" name="Google Shape;287;p14"/>
          <p:cNvCxnSpPr/>
          <p:nvPr/>
        </p:nvCxnSpPr>
        <p:spPr>
          <a:xfrm>
            <a:off x="946625" y="853575"/>
            <a:ext cx="7292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652800" y="217800"/>
            <a:ext cx="6366900" cy="3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There Main Activities And Product Lines</a:t>
            </a:r>
            <a:endParaRPr sz="25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TIPSOI 21 GPRS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HRM(Human resource management)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INDUSTRIAL SOLUTION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Secondary Sales Visibility Solution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Contact Tracing Solution</a:t>
            </a:r>
            <a:endParaRPr b="1" sz="1900"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Online Ticket Booking System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Number Of Employee:  80+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748450" y="360650"/>
            <a:ext cx="7625400" cy="31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Featured Client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00" y="1044676"/>
            <a:ext cx="7625399" cy="348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/>
        </p:nvSpPr>
        <p:spPr>
          <a:xfrm>
            <a:off x="897725" y="228100"/>
            <a:ext cx="387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 Responsibilities</a:t>
            </a:r>
            <a:endParaRPr sz="3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897725" y="1059625"/>
            <a:ext cx="6843300" cy="2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 am working as a full-stack web application developer in Inovace Technologies. I am responsible for implementing logic and creating API according to design and PRD(Project requirement document) using java (Spring boot) .  Design and data integration using angularJs. I made some important features on inovace HRM(Human Resource Management) Application.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5" name="Google Shape;305;p17"/>
          <p:cNvCxnSpPr/>
          <p:nvPr/>
        </p:nvCxnSpPr>
        <p:spPr>
          <a:xfrm>
            <a:off x="946625" y="853575"/>
            <a:ext cx="7292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/>
        </p:nvSpPr>
        <p:spPr>
          <a:xfrm>
            <a:off x="897725" y="228100"/>
            <a:ext cx="700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Some Graphical View of my work:</a:t>
            </a:r>
            <a:endParaRPr sz="3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1" name="Google Shape;311;p18"/>
          <p:cNvCxnSpPr/>
          <p:nvPr/>
        </p:nvCxnSpPr>
        <p:spPr>
          <a:xfrm>
            <a:off x="946625" y="853575"/>
            <a:ext cx="7292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cxnSp>
      <p:sp>
        <p:nvSpPr>
          <p:cNvPr id="312" name="Google Shape;312;p18"/>
          <p:cNvSpPr txBox="1"/>
          <p:nvPr/>
        </p:nvSpPr>
        <p:spPr>
          <a:xfrm>
            <a:off x="897725" y="1059625"/>
            <a:ext cx="684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AutoNum type="arabicPeriod"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Membership management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425" y="1428925"/>
            <a:ext cx="52197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5" y="-18175"/>
            <a:ext cx="9213660" cy="51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33601" cy="50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/>
        </p:nvSpPr>
        <p:spPr>
          <a:xfrm>
            <a:off x="516725" y="221425"/>
            <a:ext cx="684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AutoNum type="arabicPeriod"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Of Payroll Management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50" y="647475"/>
            <a:ext cx="7448800" cy="41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