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75" r:id="rId8"/>
    <p:sldId id="273" r:id="rId9"/>
    <p:sldId id="261" r:id="rId10"/>
    <p:sldId id="274" r:id="rId11"/>
    <p:sldId id="262" r:id="rId12"/>
    <p:sldId id="263" r:id="rId13"/>
    <p:sldId id="264" r:id="rId14"/>
    <p:sldId id="265" r:id="rId15"/>
    <p:sldId id="268" r:id="rId16"/>
    <p:sldId id="269" r:id="rId17"/>
    <p:sldId id="270" r:id="rId18"/>
    <p:sldId id="271" r:id="rId19"/>
    <p:sldId id="272" r:id="rId20"/>
  </p:sldIdLst>
  <p:sldSz cx="9144000" cy="5143500" type="screen16x9"/>
  <p:notesSz cx="6858000" cy="9144000"/>
  <p:embeddedFontLst>
    <p:embeddedFont>
      <p:font typeface="Roboto Slab" panose="020B0604020202020204" charset="0"/>
      <p:regular r:id="rId22"/>
      <p:bold r:id="rId23"/>
    </p:embeddedFont>
    <p:embeddedFont>
      <p:font typeface="Montserrat"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0CA4333-1E08-4692-A301-47098E54A1C9}">
          <p14:sldIdLst>
            <p14:sldId id="256"/>
            <p14:sldId id="257"/>
            <p14:sldId id="258"/>
            <p14:sldId id="259"/>
            <p14:sldId id="260"/>
            <p14:sldId id="275"/>
            <p14:sldId id="273"/>
            <p14:sldId id="261"/>
            <p14:sldId id="274"/>
            <p14:sldId id="262"/>
            <p14:sldId id="263"/>
            <p14:sldId id="264"/>
            <p14:sldId id="265"/>
            <p14:sldId id="268"/>
            <p14:sldId id="269"/>
            <p14:sldId id="270"/>
            <p14:sldId id="271"/>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07154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de9626f89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de9626f8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745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de9626f89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de9626f8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24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de9626f89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de9626f89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14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de9626f89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de9626f8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33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de9626f89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de9626f8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384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de9626f89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de9626f89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08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de9626f89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de9626f89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what is the limitation of my work. First ISDT is very new department of SEU so there office decoration and others thing was not ready on exact time. All platform is new to full team, it takes lot of time to learn and implement. You see that there are lot of Microservice need to learn so we need high configuration PC which I don’t have.</a:t>
            </a:r>
            <a:endParaRPr/>
          </a:p>
        </p:txBody>
      </p:sp>
    </p:spTree>
    <p:extLst>
      <p:ext uri="{BB962C8B-B14F-4D97-AF65-F5344CB8AC3E}">
        <p14:creationId xmlns:p14="http://schemas.microsoft.com/office/powerpoint/2010/main" val="922688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de9626f89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de9626f89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72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de9626f8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de9626f8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6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de9626f8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de9626f8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7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de9626f8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de9626f8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57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de9626f89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de9626f89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50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de9626f89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de9626f8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18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de9626f89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de9626f89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10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de9626f89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de9626f89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the demonstrate part, here is the jHipster Registry. First question what is jHipster, JHipster is a development platform to generate, develop and deploy Spring Boot + Angular Web applications and Spring microservices. Microservices means small parts like Student information is a Microservices which microservice returns me student data. Similarly course is a Microservices which microservice returns me course data. Why we choose Microservice Architecture, think I need to update a student module so to update one module I will have to stop full application and update that module which is like as Monolithic Architecture. But in microservices I can simply update or scale up any service without hampering any other service. So need a Registry which can register all of the service that is the work of this service.</a:t>
            </a:r>
            <a:endParaRPr/>
          </a:p>
        </p:txBody>
      </p:sp>
    </p:spTree>
    <p:extLst>
      <p:ext uri="{BB962C8B-B14F-4D97-AF65-F5344CB8AC3E}">
        <p14:creationId xmlns:p14="http://schemas.microsoft.com/office/powerpoint/2010/main" val="3605637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de9626f8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de9626f8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33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3"/>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p:nvPr/>
        </p:nvSpPr>
        <p:spPr>
          <a:xfrm>
            <a:off x="487100" y="1928850"/>
            <a:ext cx="3810000" cy="19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FFFFFF"/>
                </a:solidFill>
                <a:latin typeface="Montserrat"/>
                <a:ea typeface="Montserrat"/>
                <a:cs typeface="Montserrat"/>
                <a:sym typeface="Montserrat"/>
              </a:rPr>
              <a:t>Presented </a:t>
            </a:r>
            <a:r>
              <a:rPr lang="en" sz="1800" b="1" dirty="0" smtClean="0">
                <a:solidFill>
                  <a:srgbClr val="FFFFFF"/>
                </a:solidFill>
                <a:latin typeface="Montserrat"/>
                <a:ea typeface="Montserrat"/>
                <a:cs typeface="Montserrat"/>
                <a:sym typeface="Montserrat"/>
              </a:rPr>
              <a:t>by:</a:t>
            </a:r>
            <a:endParaRPr sz="1800" b="1" dirty="0" smtClean="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Md. Isteak Uddin</a:t>
            </a:r>
            <a:endParaRPr lang="en" sz="1600" b="1" dirty="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600" b="1" dirty="0" smtClean="0">
                <a:solidFill>
                  <a:srgbClr val="FFFFFF"/>
                </a:solidFill>
                <a:latin typeface="Montserrat"/>
                <a:ea typeface="Montserrat"/>
                <a:cs typeface="Montserrat"/>
                <a:sym typeface="Montserrat"/>
              </a:rPr>
              <a:t>ID: </a:t>
            </a:r>
            <a:r>
              <a:rPr lang="en" sz="1800" b="1" dirty="0" smtClean="0">
                <a:solidFill>
                  <a:srgbClr val="FFFFFF"/>
                </a:solidFill>
                <a:latin typeface="Montserrat"/>
                <a:ea typeface="Montserrat"/>
                <a:cs typeface="Montserrat"/>
                <a:sym typeface="Montserrat"/>
              </a:rPr>
              <a:t>2016000000232</a:t>
            </a:r>
            <a:endParaRPr sz="1800" b="1" dirty="0" smtClean="0">
              <a:solidFill>
                <a:srgbClr val="FFFFFF"/>
              </a:solidFill>
              <a:latin typeface="Montserrat"/>
              <a:ea typeface="Montserrat"/>
              <a:cs typeface="Montserrat"/>
              <a:sym typeface="Montserrat"/>
            </a:endParaRPr>
          </a:p>
          <a:p>
            <a:pPr marL="0" lvl="0" indent="0" algn="l" rtl="0">
              <a:spcBef>
                <a:spcPts val="0"/>
              </a:spcBef>
              <a:spcAft>
                <a:spcPts val="0"/>
              </a:spcAft>
              <a:buNone/>
            </a:pPr>
            <a:r>
              <a:rPr lang="en" dirty="0" smtClean="0">
                <a:solidFill>
                  <a:srgbClr val="FFFFFF"/>
                </a:solidFill>
                <a:latin typeface="Montserrat"/>
                <a:ea typeface="Montserrat"/>
                <a:cs typeface="Montserrat"/>
                <a:sym typeface="Montserrat"/>
              </a:rPr>
              <a:t>Batch</a:t>
            </a:r>
            <a:r>
              <a:rPr lang="en" dirty="0">
                <a:solidFill>
                  <a:srgbClr val="FFFFFF"/>
                </a:solidFill>
                <a:latin typeface="Montserrat"/>
                <a:ea typeface="Montserrat"/>
                <a:cs typeface="Montserrat"/>
                <a:sym typeface="Montserrat"/>
              </a:rPr>
              <a:t>: 42</a:t>
            </a:r>
            <a:endParaRPr dirty="0">
              <a:solidFill>
                <a:srgbClr val="FFFFFF"/>
              </a:solidFill>
              <a:latin typeface="Montserrat"/>
              <a:ea typeface="Montserrat"/>
              <a:cs typeface="Montserrat"/>
              <a:sym typeface="Montserrat"/>
            </a:endParaRPr>
          </a:p>
          <a:p>
            <a:pPr marL="0" lvl="0" indent="0" algn="l" rtl="0">
              <a:spcBef>
                <a:spcPts val="0"/>
              </a:spcBef>
              <a:spcAft>
                <a:spcPts val="0"/>
              </a:spcAft>
              <a:buNone/>
            </a:pPr>
            <a:r>
              <a:rPr lang="en" dirty="0" smtClean="0">
                <a:solidFill>
                  <a:srgbClr val="FFFFFF"/>
                </a:solidFill>
                <a:latin typeface="Montserrat"/>
                <a:ea typeface="Montserrat"/>
                <a:cs typeface="Montserrat"/>
                <a:sym typeface="Montserrat"/>
              </a:rPr>
              <a:t>Program</a:t>
            </a:r>
            <a:r>
              <a:rPr lang="en" dirty="0">
                <a:solidFill>
                  <a:srgbClr val="FFFFFF"/>
                </a:solidFill>
                <a:latin typeface="Montserrat"/>
                <a:ea typeface="Montserrat"/>
                <a:cs typeface="Montserrat"/>
                <a:sym typeface="Montserrat"/>
              </a:rPr>
              <a:t>: BSc. in </a:t>
            </a:r>
            <a:r>
              <a:rPr lang="en" dirty="0" smtClean="0">
                <a:solidFill>
                  <a:srgbClr val="FFFFFF"/>
                </a:solidFill>
                <a:latin typeface="Montserrat"/>
                <a:ea typeface="Montserrat"/>
                <a:cs typeface="Montserrat"/>
                <a:sym typeface="Montserrat"/>
              </a:rPr>
              <a:t>CSE</a:t>
            </a:r>
            <a:br>
              <a:rPr lang="en" dirty="0" smtClean="0">
                <a:solidFill>
                  <a:srgbClr val="FFFFFF"/>
                </a:solidFill>
                <a:latin typeface="Montserrat"/>
                <a:ea typeface="Montserrat"/>
                <a:cs typeface="Montserrat"/>
                <a:sym typeface="Montserrat"/>
              </a:rPr>
            </a:br>
            <a:r>
              <a:rPr lang="en" dirty="0" smtClean="0">
                <a:solidFill>
                  <a:srgbClr val="FFFFFF"/>
                </a:solidFill>
                <a:latin typeface="Montserrat"/>
                <a:ea typeface="Montserrat"/>
                <a:cs typeface="Montserrat"/>
                <a:sym typeface="Montserrat"/>
              </a:rPr>
              <a:t>Southeast University</a:t>
            </a:r>
            <a:endParaRPr dirty="0">
              <a:solidFill>
                <a:srgbClr val="FFFFFF"/>
              </a:solidFill>
              <a:latin typeface="Montserrat"/>
              <a:ea typeface="Montserrat"/>
              <a:cs typeface="Montserrat"/>
              <a:sym typeface="Montserrat"/>
            </a:endParaRPr>
          </a:p>
        </p:txBody>
      </p:sp>
      <p:sp>
        <p:nvSpPr>
          <p:cNvPr id="109" name="Google Shape;109;p25"/>
          <p:cNvSpPr txBox="1"/>
          <p:nvPr/>
        </p:nvSpPr>
        <p:spPr>
          <a:xfrm>
            <a:off x="5239820" y="1943675"/>
            <a:ext cx="3513130" cy="19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solidFill>
                  <a:srgbClr val="FFFFFF"/>
                </a:solidFill>
                <a:latin typeface="Montserrat"/>
                <a:ea typeface="Montserrat"/>
                <a:cs typeface="Montserrat"/>
                <a:sym typeface="Montserrat"/>
              </a:rPr>
              <a:t>              </a:t>
            </a:r>
            <a:r>
              <a:rPr lang="en" sz="1600" b="1" dirty="0" smtClean="0">
                <a:solidFill>
                  <a:srgbClr val="FFFFFF"/>
                </a:solidFill>
                <a:latin typeface="Montserrat"/>
                <a:ea typeface="Montserrat"/>
                <a:cs typeface="Montserrat"/>
                <a:sym typeface="Montserrat"/>
              </a:rPr>
              <a:t>Co-Supervised </a:t>
            </a:r>
            <a:r>
              <a:rPr lang="en" sz="1600" b="1" dirty="0">
                <a:solidFill>
                  <a:srgbClr val="FFFFFF"/>
                </a:solidFill>
                <a:latin typeface="Montserrat"/>
                <a:ea typeface="Montserrat"/>
                <a:cs typeface="Montserrat"/>
                <a:sym typeface="Montserrat"/>
              </a:rPr>
              <a:t>by:</a:t>
            </a:r>
            <a:endParaRPr sz="1600" b="1" dirty="0">
              <a:solidFill>
                <a:srgbClr val="FFFFFF"/>
              </a:solidFill>
              <a:latin typeface="Montserrat"/>
              <a:ea typeface="Montserrat"/>
              <a:cs typeface="Montserrat"/>
              <a:sym typeface="Montserrat"/>
            </a:endParaRPr>
          </a:p>
          <a:p>
            <a:pPr marL="0" lvl="0" indent="0" algn="l" rtl="0">
              <a:spcBef>
                <a:spcPts val="0"/>
              </a:spcBef>
              <a:spcAft>
                <a:spcPts val="0"/>
              </a:spcAft>
              <a:buNone/>
            </a:pPr>
            <a:r>
              <a:rPr lang="en" sz="1600" dirty="0">
                <a:solidFill>
                  <a:srgbClr val="FFFFFF"/>
                </a:solidFill>
                <a:latin typeface="Montserrat"/>
                <a:ea typeface="Montserrat"/>
                <a:cs typeface="Montserrat"/>
                <a:sym typeface="Montserrat"/>
              </a:rPr>
              <a:t>	</a:t>
            </a:r>
            <a:r>
              <a:rPr lang="en" sz="1600" b="1" dirty="0">
                <a:solidFill>
                  <a:schemeClr val="dk1"/>
                </a:solidFill>
                <a:latin typeface="Montserrat"/>
                <a:ea typeface="Montserrat"/>
                <a:cs typeface="Montserrat"/>
                <a:sym typeface="Montserrat"/>
              </a:rPr>
              <a:t>Md. </a:t>
            </a:r>
            <a:r>
              <a:rPr lang="en" sz="1600" b="1" dirty="0" smtClean="0">
                <a:solidFill>
                  <a:schemeClr val="dk1"/>
                </a:solidFill>
                <a:latin typeface="Montserrat"/>
                <a:ea typeface="Montserrat"/>
                <a:cs typeface="Montserrat"/>
                <a:sym typeface="Montserrat"/>
              </a:rPr>
              <a:t>Sohrab Uddin</a:t>
            </a:r>
            <a:r>
              <a:rPr lang="en" sz="1600" dirty="0">
                <a:solidFill>
                  <a:schemeClr val="dk1"/>
                </a:solidFill>
                <a:latin typeface="Montserrat"/>
                <a:ea typeface="Montserrat"/>
                <a:cs typeface="Montserrat"/>
                <a:sym typeface="Montserrat"/>
              </a:rPr>
              <a:t>	</a:t>
            </a:r>
            <a:r>
              <a:rPr lang="en-US" dirty="0" smtClean="0">
                <a:solidFill>
                  <a:schemeClr val="dk1"/>
                </a:solidFill>
                <a:latin typeface="Montserrat"/>
                <a:ea typeface="Montserrat"/>
                <a:cs typeface="Montserrat"/>
                <a:sym typeface="Montserrat"/>
              </a:rPr>
              <a:t>CEO</a:t>
            </a:r>
            <a:endParaRPr dirty="0">
              <a:solidFill>
                <a:schemeClr val="dk1"/>
              </a:solidFill>
              <a:latin typeface="Montserrat"/>
              <a:ea typeface="Montserrat"/>
              <a:cs typeface="Montserrat"/>
              <a:sym typeface="Montserrat"/>
            </a:endParaRPr>
          </a:p>
          <a:p>
            <a:pPr marL="0" lvl="0" indent="0" algn="l" rtl="0">
              <a:spcBef>
                <a:spcPts val="0"/>
              </a:spcBef>
              <a:spcAft>
                <a:spcPts val="0"/>
              </a:spcAft>
              <a:buNone/>
            </a:pPr>
            <a:r>
              <a:rPr lang="en" dirty="0">
                <a:solidFill>
                  <a:schemeClr val="dk1"/>
                </a:solidFill>
                <a:latin typeface="Montserrat"/>
                <a:ea typeface="Montserrat"/>
                <a:cs typeface="Montserrat"/>
                <a:sym typeface="Montserrat"/>
              </a:rPr>
              <a:t>	</a:t>
            </a:r>
            <a:r>
              <a:rPr lang="en" dirty="0" smtClean="0">
                <a:solidFill>
                  <a:schemeClr val="dk1"/>
                </a:solidFill>
                <a:latin typeface="Montserrat"/>
                <a:ea typeface="Montserrat"/>
                <a:cs typeface="Montserrat"/>
                <a:sym typeface="Montserrat"/>
              </a:rPr>
              <a:t>Aajhat.com</a:t>
            </a:r>
            <a:endParaRPr b="1" dirty="0">
              <a:solidFill>
                <a:srgbClr val="FFFFFF"/>
              </a:solidFill>
              <a:latin typeface="Montserrat"/>
              <a:ea typeface="Montserrat"/>
              <a:cs typeface="Montserrat"/>
              <a:sym typeface="Montserrat"/>
            </a:endParaRPr>
          </a:p>
        </p:txBody>
      </p:sp>
      <p:sp>
        <p:nvSpPr>
          <p:cNvPr id="5" name="Google Shape;126;p28"/>
          <p:cNvSpPr txBox="1">
            <a:spLocks noGrp="1"/>
          </p:cNvSpPr>
          <p:nvPr>
            <p:ph type="body" idx="1"/>
          </p:nvPr>
        </p:nvSpPr>
        <p:spPr>
          <a:xfrm>
            <a:off x="2392100" y="316777"/>
            <a:ext cx="4140485" cy="107711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1" dirty="0" smtClean="0">
                <a:solidFill>
                  <a:schemeClr val="tx1"/>
                </a:solidFill>
                <a:latin typeface="Montserrat"/>
                <a:ea typeface="Montserrat"/>
                <a:cs typeface="Montserrat"/>
                <a:sym typeface="Montserrat"/>
              </a:rPr>
              <a:t>Internship</a:t>
            </a:r>
            <a:br>
              <a:rPr lang="en-US" sz="2400" b="1" dirty="0" smtClean="0">
                <a:solidFill>
                  <a:schemeClr val="tx1"/>
                </a:solidFill>
                <a:latin typeface="Montserrat"/>
                <a:ea typeface="Montserrat"/>
                <a:cs typeface="Montserrat"/>
                <a:sym typeface="Montserrat"/>
              </a:rPr>
            </a:br>
            <a:r>
              <a:rPr lang="en-US" sz="2400" b="1" dirty="0" smtClean="0">
                <a:solidFill>
                  <a:schemeClr val="tx1"/>
                </a:solidFill>
                <a:latin typeface="Montserrat"/>
                <a:ea typeface="Montserrat"/>
                <a:cs typeface="Montserrat"/>
                <a:sym typeface="Montserrat"/>
              </a:rPr>
              <a:t>CSE4056</a:t>
            </a:r>
            <a:r>
              <a:rPr lang="en-US" sz="2400" b="1" dirty="0" smtClean="0">
                <a:solidFill>
                  <a:schemeClr val="accent5"/>
                </a:solidFill>
                <a:latin typeface="Montserrat"/>
                <a:ea typeface="Montserrat"/>
                <a:cs typeface="Montserrat"/>
                <a:sym typeface="Montserrat"/>
              </a:rPr>
              <a:t/>
            </a:r>
            <a:br>
              <a:rPr lang="en-US" sz="2400" b="1" dirty="0" smtClean="0">
                <a:solidFill>
                  <a:schemeClr val="accent5"/>
                </a:solidFill>
                <a:latin typeface="Montserrat"/>
                <a:ea typeface="Montserrat"/>
                <a:cs typeface="Montserrat"/>
                <a:sym typeface="Montserrat"/>
              </a:rPr>
            </a:br>
            <a:endParaRPr lang="en-US" sz="2400" b="1" dirty="0">
              <a:solidFill>
                <a:schemeClr val="tx1"/>
              </a:solidFill>
              <a:latin typeface="Montserrat"/>
              <a:ea typeface="Montserrat"/>
              <a:cs typeface="Montserrat"/>
              <a:sym typeface="Montserrat"/>
            </a:endParaRPr>
          </a:p>
          <a:p>
            <a:pPr marL="0" lvl="0" indent="0" algn="ctr" rtl="0">
              <a:spcBef>
                <a:spcPts val="0"/>
              </a:spcBef>
              <a:spcAft>
                <a:spcPts val="1600"/>
              </a:spcAft>
              <a:buNone/>
            </a:pPr>
            <a:endParaRPr sz="2400" b="1" dirty="0">
              <a:solidFill>
                <a:schemeClr val="accent5"/>
              </a:solidFill>
              <a:latin typeface="Montserrat"/>
              <a:ea typeface="Montserrat"/>
              <a:cs typeface="Montserrat"/>
              <a:sym typeface="Montserra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421" y="2073346"/>
            <a:ext cx="1295399" cy="112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845651" y="197839"/>
            <a:ext cx="3582205" cy="733500"/>
          </a:xfrm>
          <a:prstGeom prst="rect">
            <a:avLst/>
          </a:prstGeom>
        </p:spPr>
        <p:txBody>
          <a:bodyPr spcFirstLastPara="1" wrap="square" lIns="91425" tIns="91425" rIns="91425" bIns="91425" anchor="ctr" anchorCtr="0">
            <a:noAutofit/>
          </a:bodyPr>
          <a:lstStyle/>
          <a:p>
            <a:pPr lvl="0"/>
            <a:r>
              <a:rPr lang="en" sz="2400" i="1" dirty="0">
                <a:solidFill>
                  <a:schemeClr val="accent4"/>
                </a:solidFill>
                <a:latin typeface="Montserrat"/>
                <a:ea typeface="Montserrat"/>
                <a:cs typeface="Montserrat"/>
                <a:sym typeface="Montserrat"/>
              </a:rPr>
              <a:t>Ongoing project</a:t>
            </a:r>
            <a:endParaRPr sz="2400" i="1" dirty="0">
              <a:solidFill>
                <a:schemeClr val="accent4"/>
              </a:solidFill>
              <a:latin typeface="Montserrat"/>
              <a:ea typeface="Montserrat"/>
              <a:cs typeface="Montserrat"/>
              <a:sym typeface="Montserrat"/>
            </a:endParaRPr>
          </a:p>
        </p:txBody>
      </p:sp>
      <p:pic>
        <p:nvPicPr>
          <p:cNvPr id="161" name="Google Shape;161;p31"/>
          <p:cNvPicPr preferRelativeResize="0"/>
          <p:nvPr/>
        </p:nvPicPr>
        <p:blipFill>
          <a:blip r:embed="rId3">
            <a:extLst>
              <a:ext uri="{28A0092B-C50C-407E-A947-70E740481C1C}">
                <a14:useLocalDpi xmlns:a14="http://schemas.microsoft.com/office/drawing/2010/main" val="0"/>
              </a:ext>
            </a:extLst>
          </a:blip>
          <a:stretch>
            <a:fillRect/>
          </a:stretch>
        </p:blipFill>
        <p:spPr>
          <a:xfrm>
            <a:off x="845651" y="1111559"/>
            <a:ext cx="7349957" cy="3471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894982" y="300580"/>
            <a:ext cx="7354036" cy="733500"/>
          </a:xfrm>
          <a:prstGeom prst="rect">
            <a:avLst/>
          </a:prstGeom>
        </p:spPr>
        <p:txBody>
          <a:bodyPr spcFirstLastPara="1" wrap="square" lIns="91425" tIns="91425" rIns="91425" bIns="91425" anchor="ctr" anchorCtr="0">
            <a:noAutofit/>
          </a:bodyPr>
          <a:lstStyle/>
          <a:p>
            <a:pPr lvl="0"/>
            <a:r>
              <a:rPr lang="en" sz="2400" i="1" dirty="0">
                <a:solidFill>
                  <a:schemeClr val="accent4"/>
                </a:solidFill>
                <a:latin typeface="Montserrat"/>
                <a:ea typeface="Montserrat"/>
                <a:cs typeface="Montserrat"/>
                <a:sym typeface="Montserrat"/>
              </a:rPr>
              <a:t>Ongoing project</a:t>
            </a:r>
            <a:endParaRPr sz="2400" i="1" dirty="0">
              <a:solidFill>
                <a:schemeClr val="accent4"/>
              </a:solidFill>
              <a:latin typeface="Montserrat"/>
              <a:ea typeface="Montserrat"/>
              <a:cs typeface="Montserrat"/>
              <a:sym typeface="Montserrat"/>
            </a:endParaRPr>
          </a:p>
        </p:txBody>
      </p:sp>
      <p:pic>
        <p:nvPicPr>
          <p:cNvPr id="167" name="Google Shape;167;p32"/>
          <p:cNvPicPr preferRelativeResize="0"/>
          <p:nvPr/>
        </p:nvPicPr>
        <p:blipFill>
          <a:blip r:embed="rId3">
            <a:extLst>
              <a:ext uri="{28A0092B-C50C-407E-A947-70E740481C1C}">
                <a14:useLocalDpi xmlns:a14="http://schemas.microsoft.com/office/drawing/2010/main" val="0"/>
              </a:ext>
            </a:extLst>
          </a:blip>
          <a:stretch>
            <a:fillRect/>
          </a:stretch>
        </p:blipFill>
        <p:spPr>
          <a:xfrm>
            <a:off x="894982" y="1238314"/>
            <a:ext cx="7354036" cy="34851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893285" y="362226"/>
            <a:ext cx="7357429" cy="733500"/>
          </a:xfrm>
          <a:prstGeom prst="rect">
            <a:avLst/>
          </a:prstGeom>
        </p:spPr>
        <p:txBody>
          <a:bodyPr spcFirstLastPara="1" wrap="square" lIns="91425" tIns="91425" rIns="91425" bIns="91425" anchor="ctr" anchorCtr="0">
            <a:noAutofit/>
          </a:bodyPr>
          <a:lstStyle/>
          <a:p>
            <a:pPr lvl="0"/>
            <a:r>
              <a:rPr lang="en" sz="2400" i="1" dirty="0">
                <a:solidFill>
                  <a:schemeClr val="accent4"/>
                </a:solidFill>
                <a:latin typeface="Montserrat"/>
                <a:ea typeface="Montserrat"/>
                <a:cs typeface="Montserrat"/>
                <a:sym typeface="Montserrat"/>
              </a:rPr>
              <a:t>Ongoing project</a:t>
            </a:r>
            <a:endParaRPr sz="2400" i="1" dirty="0">
              <a:solidFill>
                <a:schemeClr val="accent4"/>
              </a:solidFill>
              <a:latin typeface="Montserrat"/>
              <a:ea typeface="Montserrat"/>
              <a:cs typeface="Montserrat"/>
              <a:sym typeface="Montserrat"/>
            </a:endParaRPr>
          </a:p>
        </p:txBody>
      </p:sp>
      <p:pic>
        <p:nvPicPr>
          <p:cNvPr id="173" name="Google Shape;173;p33"/>
          <p:cNvPicPr preferRelativeResize="0"/>
          <p:nvPr/>
        </p:nvPicPr>
        <p:blipFill>
          <a:blip r:embed="rId3">
            <a:extLst>
              <a:ext uri="{28A0092B-C50C-407E-A947-70E740481C1C}">
                <a14:useLocalDpi xmlns:a14="http://schemas.microsoft.com/office/drawing/2010/main" val="0"/>
              </a:ext>
            </a:extLst>
          </a:blip>
          <a:stretch>
            <a:fillRect/>
          </a:stretch>
        </p:blipFill>
        <p:spPr>
          <a:xfrm>
            <a:off x="893285" y="1264159"/>
            <a:ext cx="7357429" cy="351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912189" y="197839"/>
            <a:ext cx="7319622" cy="7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i="1" dirty="0" smtClean="0">
                <a:solidFill>
                  <a:schemeClr val="accent4"/>
                </a:solidFill>
                <a:latin typeface="Montserrat"/>
                <a:ea typeface="Montserrat"/>
                <a:cs typeface="Montserrat"/>
                <a:sym typeface="Montserrat"/>
              </a:rPr>
              <a:t>Ongoing project</a:t>
            </a:r>
            <a:endParaRPr sz="2400" i="1" dirty="0">
              <a:solidFill>
                <a:schemeClr val="accent4"/>
              </a:solidFill>
              <a:latin typeface="Montserrat"/>
              <a:ea typeface="Montserrat"/>
              <a:cs typeface="Montserrat"/>
              <a:sym typeface="Montserrat"/>
            </a:endParaRPr>
          </a:p>
        </p:txBody>
      </p:sp>
      <p:pic>
        <p:nvPicPr>
          <p:cNvPr id="179" name="Google Shape;179;p34"/>
          <p:cNvPicPr preferRelativeResize="0"/>
          <p:nvPr/>
        </p:nvPicPr>
        <p:blipFill>
          <a:blip r:embed="rId3">
            <a:extLst>
              <a:ext uri="{28A0092B-C50C-407E-A947-70E740481C1C}">
                <a14:useLocalDpi xmlns:a14="http://schemas.microsoft.com/office/drawing/2010/main" val="0"/>
              </a:ext>
            </a:extLst>
          </a:blip>
          <a:stretch>
            <a:fillRect/>
          </a:stretch>
        </p:blipFill>
        <p:spPr>
          <a:xfrm>
            <a:off x="912189" y="1106000"/>
            <a:ext cx="7319622" cy="35706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1059095" y="290307"/>
            <a:ext cx="7327295" cy="733500"/>
          </a:xfrm>
          <a:prstGeom prst="rect">
            <a:avLst/>
          </a:prstGeom>
        </p:spPr>
        <p:txBody>
          <a:bodyPr spcFirstLastPara="1" wrap="square" lIns="91425" tIns="91425" rIns="91425" bIns="91425" anchor="ctr" anchorCtr="0">
            <a:noAutofit/>
          </a:bodyPr>
          <a:lstStyle/>
          <a:p>
            <a:pPr lvl="0"/>
            <a:r>
              <a:rPr lang="en" sz="2400" i="1" dirty="0">
                <a:solidFill>
                  <a:schemeClr val="accent4"/>
                </a:solidFill>
                <a:latin typeface="Montserrat"/>
                <a:ea typeface="Montserrat"/>
                <a:cs typeface="Montserrat"/>
                <a:sym typeface="Montserrat"/>
              </a:rPr>
              <a:t>Ongoing project</a:t>
            </a:r>
            <a:endParaRPr sz="2400" i="1" dirty="0">
              <a:solidFill>
                <a:schemeClr val="accent4"/>
              </a:solidFill>
              <a:latin typeface="Montserrat"/>
              <a:ea typeface="Montserrat"/>
              <a:cs typeface="Montserrat"/>
              <a:sym typeface="Montserrat"/>
            </a:endParaRPr>
          </a:p>
        </p:txBody>
      </p:sp>
      <p:pic>
        <p:nvPicPr>
          <p:cNvPr id="197" name="Google Shape;197;p37"/>
          <p:cNvPicPr preferRelativeResize="0"/>
          <p:nvPr/>
        </p:nvPicPr>
        <p:blipFill>
          <a:blip r:embed="rId3">
            <a:extLst>
              <a:ext uri="{28A0092B-C50C-407E-A947-70E740481C1C}">
                <a14:useLocalDpi xmlns:a14="http://schemas.microsoft.com/office/drawing/2010/main" val="0"/>
              </a:ext>
            </a:extLst>
          </a:blip>
          <a:stretch>
            <a:fillRect/>
          </a:stretch>
        </p:blipFill>
        <p:spPr>
          <a:xfrm>
            <a:off x="1059095" y="1211193"/>
            <a:ext cx="7327295" cy="34366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997449" y="177291"/>
            <a:ext cx="7372854" cy="733500"/>
          </a:xfrm>
          <a:prstGeom prst="rect">
            <a:avLst/>
          </a:prstGeom>
        </p:spPr>
        <p:txBody>
          <a:bodyPr spcFirstLastPara="1" wrap="square" lIns="91425" tIns="91425" rIns="91425" bIns="91425" anchor="ctr" anchorCtr="0">
            <a:noAutofit/>
          </a:bodyPr>
          <a:lstStyle/>
          <a:p>
            <a:pPr lvl="0"/>
            <a:r>
              <a:rPr lang="en" sz="2400" i="1" dirty="0">
                <a:solidFill>
                  <a:schemeClr val="accent4"/>
                </a:solidFill>
                <a:latin typeface="Montserrat"/>
                <a:ea typeface="Montserrat"/>
                <a:cs typeface="Montserrat"/>
                <a:sym typeface="Montserrat"/>
              </a:rPr>
              <a:t>Ongoing project</a:t>
            </a:r>
            <a:endParaRPr sz="2400" i="1" dirty="0">
              <a:solidFill>
                <a:schemeClr val="accent4"/>
              </a:solidFill>
              <a:latin typeface="Montserrat"/>
              <a:ea typeface="Montserrat"/>
              <a:cs typeface="Montserrat"/>
              <a:sym typeface="Montserrat"/>
            </a:endParaRPr>
          </a:p>
        </p:txBody>
      </p:sp>
      <p:pic>
        <p:nvPicPr>
          <p:cNvPr id="203" name="Google Shape;203;p38"/>
          <p:cNvPicPr preferRelativeResize="0"/>
          <p:nvPr/>
        </p:nvPicPr>
        <p:blipFill>
          <a:blip r:embed="rId3">
            <a:extLst>
              <a:ext uri="{28A0092B-C50C-407E-A947-70E740481C1C}">
                <a14:useLocalDpi xmlns:a14="http://schemas.microsoft.com/office/drawing/2010/main" val="0"/>
              </a:ext>
            </a:extLst>
          </a:blip>
          <a:stretch>
            <a:fillRect/>
          </a:stretch>
        </p:blipFill>
        <p:spPr>
          <a:xfrm>
            <a:off x="997449" y="1106000"/>
            <a:ext cx="7372854" cy="3639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a:ea typeface="Montserrat"/>
                <a:cs typeface="Montserrat"/>
                <a:sym typeface="Montserrat"/>
              </a:rPr>
              <a:t>Achievements</a:t>
            </a:r>
            <a:endParaRPr>
              <a:latin typeface="Montserrat"/>
              <a:ea typeface="Montserrat"/>
              <a:cs typeface="Montserrat"/>
              <a:sym typeface="Montserrat"/>
            </a:endParaRPr>
          </a:p>
        </p:txBody>
      </p:sp>
      <p:sp>
        <p:nvSpPr>
          <p:cNvPr id="209" name="Google Shape;209;p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Team Work</a:t>
            </a:r>
            <a:endParaRPr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Lot of Experience </a:t>
            </a:r>
            <a:endParaRPr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smtClean="0">
                <a:latin typeface="Montserrat"/>
                <a:ea typeface="Montserrat"/>
                <a:cs typeface="Montserrat"/>
                <a:sym typeface="Montserrat"/>
              </a:rPr>
              <a:t>Requirement </a:t>
            </a:r>
            <a:r>
              <a:rPr lang="en" dirty="0">
                <a:latin typeface="Montserrat"/>
                <a:ea typeface="Montserrat"/>
                <a:cs typeface="Montserrat"/>
                <a:sym typeface="Montserrat"/>
              </a:rPr>
              <a:t>Analysis</a:t>
            </a:r>
            <a:endParaRPr dirty="0">
              <a:latin typeface="Montserrat"/>
              <a:ea typeface="Montserrat"/>
              <a:cs typeface="Montserrat"/>
              <a:sym typeface="Montserrat"/>
            </a:endParaRPr>
          </a:p>
          <a:p>
            <a:pPr marL="0" lvl="0" indent="0" algn="l" rtl="0">
              <a:spcBef>
                <a:spcPts val="1600"/>
              </a:spcBef>
              <a:spcAft>
                <a:spcPts val="1600"/>
              </a:spcAft>
              <a:buNone/>
            </a:pPr>
            <a:r>
              <a:rPr lang="en" dirty="0">
                <a:latin typeface="Montserrat"/>
                <a:ea typeface="Montserrat"/>
                <a:cs typeface="Montserrat"/>
                <a:sym typeface="Montserrat"/>
              </a:rPr>
              <a:t>		...and more</a:t>
            </a:r>
            <a:endParaRPr dirty="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Limitations</a:t>
            </a:r>
            <a:endParaRPr dirty="0"/>
          </a:p>
        </p:txBody>
      </p:sp>
      <p:sp>
        <p:nvSpPr>
          <p:cNvPr id="215" name="Google Shape;215;p4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smtClean="0"/>
              <a:t>Since </a:t>
            </a:r>
            <a:r>
              <a:rPr lang="en-US" dirty="0" smtClean="0"/>
              <a:t>I</a:t>
            </a:r>
            <a:r>
              <a:rPr lang="en" dirty="0"/>
              <a:t> </a:t>
            </a:r>
            <a:r>
              <a:rPr lang="en" dirty="0" smtClean="0"/>
              <a:t>had to work remotely from home because of the Coronavirus Pandemic, </a:t>
            </a:r>
            <a:r>
              <a:rPr lang="en-US" dirty="0" smtClean="0"/>
              <a:t>I</a:t>
            </a:r>
            <a:r>
              <a:rPr lang="en" dirty="0" smtClean="0"/>
              <a:t> could not  get intoduced to the full official environment.</a:t>
            </a:r>
          </a:p>
          <a:p>
            <a:pPr marL="457200" lvl="0" indent="-342900" algn="l" rtl="0">
              <a:spcBef>
                <a:spcPts val="0"/>
              </a:spcBef>
              <a:spcAft>
                <a:spcPts val="0"/>
              </a:spcAft>
              <a:buSzPts val="1800"/>
              <a:buChar char="●"/>
            </a:pPr>
            <a:r>
              <a:rPr lang="en" dirty="0" smtClean="0"/>
              <a:t>Communications with my colleagues were not easy,as most of the communications were done over phone.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latin typeface="Montserrat"/>
                <a:ea typeface="Montserrat"/>
                <a:cs typeface="Montserrat"/>
                <a:sym typeface="Montserrat"/>
              </a:rPr>
              <a:t>..Thank You..</a:t>
            </a:r>
            <a:endParaRPr>
              <a:solidFill>
                <a:schemeClr val="accent1"/>
              </a:solidFill>
              <a:latin typeface="Montserrat"/>
              <a:ea typeface="Montserrat"/>
              <a:cs typeface="Montserrat"/>
              <a:sym typeface="Montserrat"/>
            </a:endParaRPr>
          </a:p>
        </p:txBody>
      </p:sp>
      <p:grpSp>
        <p:nvGrpSpPr>
          <p:cNvPr id="222" name="Google Shape;222;p41"/>
          <p:cNvGrpSpPr/>
          <p:nvPr/>
        </p:nvGrpSpPr>
        <p:grpSpPr>
          <a:xfrm>
            <a:off x="3955309" y="1705030"/>
            <a:ext cx="1233485" cy="1233485"/>
            <a:chOff x="4045050" y="1484544"/>
            <a:chExt cx="1053900" cy="1053900"/>
          </a:xfrm>
        </p:grpSpPr>
        <p:sp>
          <p:nvSpPr>
            <p:cNvPr id="223" name="Google Shape;223;p41"/>
            <p:cNvSpPr/>
            <p:nvPr/>
          </p:nvSpPr>
          <p:spPr>
            <a:xfrm>
              <a:off x="4045050" y="1484544"/>
              <a:ext cx="1053900" cy="105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1"/>
            <p:cNvSpPr/>
            <p:nvPr/>
          </p:nvSpPr>
          <p:spPr>
            <a:xfrm>
              <a:off x="4300950" y="1715343"/>
              <a:ext cx="542100" cy="515400"/>
            </a:xfrm>
            <a:prstGeom prst="star5">
              <a:avLst>
                <a:gd name="adj" fmla="val 19098"/>
                <a:gd name="hf" fmla="val 105146"/>
                <a:gd name="vf" fmla="val 1105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ctrTitle"/>
          </p:nvPr>
        </p:nvSpPr>
        <p:spPr>
          <a:xfrm>
            <a:off x="1537525" y="1303725"/>
            <a:ext cx="65367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Montserrat"/>
                <a:ea typeface="Montserrat"/>
                <a:cs typeface="Montserrat"/>
                <a:sym typeface="Montserrat"/>
              </a:rPr>
              <a:t>Internship Title:</a:t>
            </a:r>
            <a:endParaRPr sz="3000" dirty="0">
              <a:latin typeface="Montserrat"/>
              <a:ea typeface="Montserrat"/>
              <a:cs typeface="Montserrat"/>
              <a:sym typeface="Montserrat"/>
            </a:endParaRPr>
          </a:p>
          <a:p>
            <a:pPr marL="0" lvl="0" indent="0" algn="ctr" rtl="0">
              <a:spcBef>
                <a:spcPts val="0"/>
              </a:spcBef>
              <a:spcAft>
                <a:spcPts val="0"/>
              </a:spcAft>
              <a:buNone/>
            </a:pPr>
            <a:endParaRPr sz="3000" dirty="0">
              <a:latin typeface="Montserrat"/>
              <a:ea typeface="Montserrat"/>
              <a:cs typeface="Montserrat"/>
              <a:sym typeface="Montserrat"/>
            </a:endParaRPr>
          </a:p>
          <a:p>
            <a:pPr marL="0" lvl="0" indent="0" algn="ctr" rtl="0">
              <a:spcBef>
                <a:spcPts val="0"/>
              </a:spcBef>
              <a:spcAft>
                <a:spcPts val="0"/>
              </a:spcAft>
              <a:buNone/>
            </a:pPr>
            <a:r>
              <a:rPr lang="en" sz="1800" dirty="0" smtClean="0">
                <a:latin typeface="Montserrat"/>
                <a:ea typeface="Montserrat"/>
                <a:cs typeface="Montserrat"/>
                <a:sym typeface="Montserrat"/>
              </a:rPr>
              <a:t>“</a:t>
            </a:r>
            <a:r>
              <a:rPr lang="en" sz="2400" dirty="0" smtClean="0">
                <a:latin typeface="Montserrat"/>
                <a:ea typeface="Montserrat"/>
                <a:cs typeface="Montserrat"/>
                <a:sym typeface="Montserrat"/>
              </a:rPr>
              <a:t>Web Design And Development</a:t>
            </a:r>
            <a:r>
              <a:rPr lang="en" sz="1800" dirty="0" smtClean="0">
                <a:latin typeface="Montserrat"/>
                <a:ea typeface="Montserrat"/>
                <a:cs typeface="Montserrat"/>
                <a:sym typeface="Montserrat"/>
              </a:rPr>
              <a:t>”</a:t>
            </a:r>
            <a:endParaRPr sz="1800"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a:ea typeface="Montserrat"/>
                <a:cs typeface="Montserrat"/>
                <a:sym typeface="Montserrat"/>
              </a:rPr>
              <a:t>Outline</a:t>
            </a:r>
            <a:endParaRPr sz="1200">
              <a:latin typeface="Montserrat"/>
              <a:ea typeface="Montserrat"/>
              <a:cs typeface="Montserrat"/>
              <a:sym typeface="Montserrat"/>
            </a:endParaRPr>
          </a:p>
        </p:txBody>
      </p:sp>
      <p:sp>
        <p:nvSpPr>
          <p:cNvPr id="120" name="Google Shape;120;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Where, Why and When?</a:t>
            </a:r>
            <a:endParaRPr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Who supervised me?</a:t>
            </a:r>
            <a:endParaRPr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What I did?</a:t>
            </a:r>
            <a:endParaRPr dirty="0">
              <a:latin typeface="Montserrat"/>
              <a:ea typeface="Montserrat"/>
              <a:cs typeface="Montserrat"/>
              <a:sym typeface="Montserrat"/>
            </a:endParaRPr>
          </a:p>
          <a:p>
            <a:pPr marL="914400" lvl="1" indent="-342900" algn="l" rtl="0">
              <a:spcBef>
                <a:spcPts val="0"/>
              </a:spcBef>
              <a:spcAft>
                <a:spcPts val="0"/>
              </a:spcAft>
              <a:buSzPts val="1800"/>
              <a:buFont typeface="Montserrat"/>
              <a:buChar char="○"/>
            </a:pPr>
            <a:r>
              <a:rPr lang="en" sz="1800" dirty="0">
                <a:latin typeface="Montserrat"/>
                <a:ea typeface="Montserrat"/>
                <a:cs typeface="Montserrat"/>
                <a:sym typeface="Montserrat"/>
              </a:rPr>
              <a:t>What I learn?</a:t>
            </a:r>
            <a:endParaRPr sz="1800" dirty="0">
              <a:latin typeface="Montserrat"/>
              <a:ea typeface="Montserrat"/>
              <a:cs typeface="Montserrat"/>
              <a:sym typeface="Montserrat"/>
            </a:endParaRPr>
          </a:p>
          <a:p>
            <a:pPr marL="914400" lvl="1" indent="-342900" algn="l" rtl="0">
              <a:spcBef>
                <a:spcPts val="0"/>
              </a:spcBef>
              <a:spcAft>
                <a:spcPts val="0"/>
              </a:spcAft>
              <a:buSzPts val="1800"/>
              <a:buFont typeface="Montserrat"/>
              <a:buChar char="○"/>
            </a:pPr>
            <a:r>
              <a:rPr lang="en" sz="1800" dirty="0">
                <a:latin typeface="Montserrat"/>
                <a:ea typeface="Montserrat"/>
                <a:cs typeface="Montserrat"/>
                <a:sym typeface="Montserrat"/>
              </a:rPr>
              <a:t>How I learn?</a:t>
            </a:r>
            <a:endParaRPr sz="1800"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smtClean="0">
                <a:latin typeface="Montserrat"/>
                <a:ea typeface="Montserrat"/>
                <a:cs typeface="Montserrat"/>
                <a:sym typeface="Montserrat"/>
              </a:rPr>
              <a:t>Demonstration</a:t>
            </a:r>
            <a:endParaRPr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Limitations</a:t>
            </a:r>
            <a:endParaRPr dirty="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dirty="0">
                <a:latin typeface="Montserrat"/>
                <a:ea typeface="Montserrat"/>
                <a:cs typeface="Montserrat"/>
                <a:sym typeface="Montserrat"/>
              </a:rPr>
              <a:t>Achievements</a:t>
            </a: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a:ea typeface="Montserrat"/>
                <a:cs typeface="Montserrat"/>
                <a:sym typeface="Montserrat"/>
              </a:rPr>
              <a:t>Where, Why and When?</a:t>
            </a:r>
            <a:endParaRPr dirty="0">
              <a:latin typeface="Montserrat"/>
              <a:ea typeface="Montserrat"/>
              <a:cs typeface="Montserrat"/>
              <a:sym typeface="Montserrat"/>
            </a:endParaRPr>
          </a:p>
        </p:txBody>
      </p:sp>
      <p:sp>
        <p:nvSpPr>
          <p:cNvPr id="128" name="Google Shape;128;p28"/>
          <p:cNvSpPr txBox="1">
            <a:spLocks noGrp="1"/>
          </p:cNvSpPr>
          <p:nvPr>
            <p:ph type="body" idx="1"/>
          </p:nvPr>
        </p:nvSpPr>
        <p:spPr>
          <a:xfrm>
            <a:off x="977100" y="1745900"/>
            <a:ext cx="3958500" cy="171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ontserrat"/>
              <a:buChar char="➢"/>
            </a:pPr>
            <a:r>
              <a:rPr lang="en-US" sz="1400" dirty="0" smtClean="0">
                <a:latin typeface="Montserrat"/>
                <a:ea typeface="Montserrat"/>
                <a:cs typeface="Montserrat"/>
                <a:sym typeface="Montserrat"/>
              </a:rPr>
              <a:t>Aajhat.com</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a:latin typeface="Montserrat"/>
                <a:ea typeface="Montserrat"/>
                <a:cs typeface="Montserrat"/>
                <a:sym typeface="Montserrat"/>
              </a:rPr>
              <a:t>Friendly Environment</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a:latin typeface="Montserrat"/>
                <a:ea typeface="Montserrat"/>
                <a:cs typeface="Montserrat"/>
                <a:sym typeface="Montserrat"/>
              </a:rPr>
              <a:t>Flexible working hour</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Opportunity </a:t>
            </a:r>
            <a:r>
              <a:rPr lang="en" sz="1400" dirty="0">
                <a:latin typeface="Montserrat"/>
                <a:ea typeface="Montserrat"/>
                <a:cs typeface="Montserrat"/>
                <a:sym typeface="Montserrat"/>
              </a:rPr>
              <a:t>to learn lot of things</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a:latin typeface="Montserrat"/>
                <a:ea typeface="Montserrat"/>
                <a:cs typeface="Montserrat"/>
                <a:sym typeface="Montserrat"/>
              </a:rPr>
              <a:t>Lots more…..</a:t>
            </a:r>
            <a:endParaRPr sz="1400" dirty="0">
              <a:latin typeface="Montserrat"/>
              <a:ea typeface="Montserrat"/>
              <a:cs typeface="Montserrat"/>
              <a:sym typeface="Montserrat"/>
            </a:endParaRPr>
          </a:p>
        </p:txBody>
      </p:sp>
      <p:sp>
        <p:nvSpPr>
          <p:cNvPr id="129" name="Google Shape;129;p28"/>
          <p:cNvSpPr txBox="1"/>
          <p:nvPr/>
        </p:nvSpPr>
        <p:spPr>
          <a:xfrm>
            <a:off x="2183700" y="3456200"/>
            <a:ext cx="4776600" cy="1074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dirty="0">
              <a:solidFill>
                <a:schemeClr val="dk1"/>
              </a:solidFill>
              <a:latin typeface="Montserrat"/>
              <a:ea typeface="Montserrat"/>
              <a:cs typeface="Montserrat"/>
              <a:sym typeface="Montserrat"/>
            </a:endParaRPr>
          </a:p>
          <a:p>
            <a:pPr marL="0" lvl="0" indent="0" algn="l" rtl="0">
              <a:lnSpc>
                <a:spcPct val="115000"/>
              </a:lnSpc>
              <a:spcBef>
                <a:spcPts val="1600"/>
              </a:spcBef>
              <a:spcAft>
                <a:spcPts val="0"/>
              </a:spcAft>
              <a:buNone/>
            </a:pPr>
            <a:endParaRPr dirty="0">
              <a:solidFill>
                <a:schemeClr val="dk1"/>
              </a:solidFill>
              <a:latin typeface="Montserrat"/>
              <a:ea typeface="Montserrat"/>
              <a:cs typeface="Montserrat"/>
              <a:sym typeface="Montserrat"/>
            </a:endParaRPr>
          </a:p>
          <a:p>
            <a:pPr marL="0" lvl="0" indent="0" algn="ctr" rtl="0">
              <a:lnSpc>
                <a:spcPct val="100000"/>
              </a:lnSpc>
              <a:spcBef>
                <a:spcPts val="1600"/>
              </a:spcBef>
              <a:spcAft>
                <a:spcPts val="0"/>
              </a:spcAft>
              <a:buNone/>
            </a:pPr>
            <a:r>
              <a:rPr lang="en" dirty="0" smtClean="0">
                <a:solidFill>
                  <a:schemeClr val="dk1"/>
                </a:solidFill>
                <a:latin typeface="Montserrat"/>
                <a:ea typeface="Montserrat"/>
                <a:cs typeface="Montserrat"/>
                <a:sym typeface="Montserrat"/>
              </a:rPr>
              <a:t>Started working from June 1, 2020</a:t>
            </a:r>
          </a:p>
          <a:p>
            <a:pPr marL="0" lvl="0" indent="0" algn="ctr" rtl="0">
              <a:lnSpc>
                <a:spcPct val="100000"/>
              </a:lnSpc>
              <a:spcBef>
                <a:spcPts val="1600"/>
              </a:spcBef>
              <a:spcAft>
                <a:spcPts val="0"/>
              </a:spcAft>
              <a:buNone/>
            </a:pPr>
            <a:r>
              <a:rPr lang="en" dirty="0" smtClean="0">
                <a:solidFill>
                  <a:schemeClr val="dk1"/>
                </a:solidFill>
                <a:latin typeface="Montserrat"/>
                <a:ea typeface="Montserrat"/>
                <a:cs typeface="Montserrat"/>
                <a:sym typeface="Montserrat"/>
              </a:rPr>
              <a:t>Internship Period: 3 Months</a:t>
            </a:r>
            <a:endParaRPr dirty="0">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None/>
            </a:pPr>
            <a:r>
              <a:rPr lang="en" dirty="0" smtClean="0">
                <a:solidFill>
                  <a:schemeClr val="dk1"/>
                </a:solidFill>
                <a:latin typeface="Montserrat"/>
                <a:ea typeface="Montserrat"/>
                <a:cs typeface="Montserrat"/>
                <a:sym typeface="Montserrat"/>
              </a:rPr>
              <a:t> Remote Job </a:t>
            </a:r>
            <a:endParaRPr dirty="0">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None/>
            </a:pPr>
            <a:r>
              <a:rPr lang="en" dirty="0" smtClean="0">
                <a:solidFill>
                  <a:schemeClr val="dk1"/>
                </a:solidFill>
                <a:latin typeface="Montserrat"/>
                <a:ea typeface="Montserrat"/>
                <a:cs typeface="Montserrat"/>
                <a:sym typeface="Montserrat"/>
              </a:rPr>
              <a:t>40 </a:t>
            </a:r>
            <a:r>
              <a:rPr lang="en" dirty="0">
                <a:solidFill>
                  <a:schemeClr val="dk1"/>
                </a:solidFill>
                <a:latin typeface="Montserrat"/>
                <a:ea typeface="Montserrat"/>
                <a:cs typeface="Montserrat"/>
                <a:sym typeface="Montserrat"/>
              </a:rPr>
              <a:t>hours/week</a:t>
            </a:r>
            <a:endParaRPr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None/>
            </a:pPr>
            <a:endParaRPr dirty="0">
              <a:solidFill>
                <a:schemeClr val="dk1"/>
              </a:solidFill>
              <a:latin typeface="Montserrat"/>
              <a:ea typeface="Montserrat"/>
              <a:cs typeface="Montserrat"/>
              <a:sym typeface="Montserrat"/>
            </a:endParaRPr>
          </a:p>
          <a:p>
            <a:pPr marL="0" lvl="0" indent="0" algn="l" rtl="0">
              <a:lnSpc>
                <a:spcPct val="115000"/>
              </a:lnSpc>
              <a:spcBef>
                <a:spcPts val="1600"/>
              </a:spcBef>
              <a:spcAft>
                <a:spcPts val="1600"/>
              </a:spcAft>
              <a:buNone/>
            </a:pPr>
            <a:endParaRPr dirty="0">
              <a:solidFill>
                <a:schemeClr val="dk1"/>
              </a:solidFill>
              <a:latin typeface="Montserrat"/>
              <a:ea typeface="Montserrat"/>
              <a:cs typeface="Montserrat"/>
              <a:sym typeface="Montserrat"/>
            </a:endParaRPr>
          </a:p>
        </p:txBody>
      </p:sp>
      <p:sp>
        <p:nvSpPr>
          <p:cNvPr id="130" name="Google Shape;130;p28"/>
          <p:cNvSpPr txBox="1">
            <a:spLocks noGrp="1"/>
          </p:cNvSpPr>
          <p:nvPr>
            <p:ph type="body" idx="1"/>
          </p:nvPr>
        </p:nvSpPr>
        <p:spPr>
          <a:xfrm>
            <a:off x="5803625" y="1717850"/>
            <a:ext cx="3135000" cy="176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b="1" u="sng" dirty="0">
                <a:solidFill>
                  <a:schemeClr val="accent5"/>
                </a:solidFill>
                <a:latin typeface="Montserrat"/>
                <a:ea typeface="Montserrat"/>
                <a:cs typeface="Montserrat"/>
                <a:sym typeface="Montserrat"/>
              </a:rPr>
              <a:t>Position</a:t>
            </a:r>
            <a:endParaRPr sz="1400" b="1" u="sng" dirty="0">
              <a:solidFill>
                <a:schemeClr val="accent5"/>
              </a:solidFill>
              <a:latin typeface="Montserrat"/>
              <a:ea typeface="Montserrat"/>
              <a:cs typeface="Montserrat"/>
              <a:sym typeface="Montserrat"/>
            </a:endParaRPr>
          </a:p>
          <a:p>
            <a:pPr marL="0" lvl="0" indent="0" algn="ctr" rtl="0">
              <a:lnSpc>
                <a:spcPct val="100000"/>
              </a:lnSpc>
              <a:spcBef>
                <a:spcPts val="0"/>
              </a:spcBef>
              <a:spcAft>
                <a:spcPts val="0"/>
              </a:spcAft>
              <a:buNone/>
            </a:pPr>
            <a:endParaRPr sz="1400" b="1" u="sng" dirty="0">
              <a:solidFill>
                <a:schemeClr val="accent5"/>
              </a:solidFill>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US" sz="1400" dirty="0" smtClean="0">
                <a:latin typeface="Montserrat"/>
                <a:ea typeface="Montserrat"/>
                <a:cs typeface="Montserrat"/>
                <a:sym typeface="Montserrat"/>
              </a:rPr>
              <a:t>Junior Software Developer</a:t>
            </a:r>
            <a:endParaRPr sz="1400" dirty="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p:nvPr/>
        </p:nvSpPr>
        <p:spPr>
          <a:xfrm>
            <a:off x="-1" y="9962"/>
            <a:ext cx="9144001" cy="191280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latin typeface="Montserrat"/>
                <a:ea typeface="Montserrat"/>
                <a:cs typeface="Montserrat"/>
                <a:sym typeface="Montserrat"/>
              </a:rPr>
              <a:t>Who Supervised Me?</a:t>
            </a:r>
            <a:endParaRPr dirty="0">
              <a:solidFill>
                <a:schemeClr val="accent1"/>
              </a:solidFill>
              <a:latin typeface="Montserrat"/>
              <a:ea typeface="Montserrat"/>
              <a:cs typeface="Montserrat"/>
              <a:sym typeface="Montserrat"/>
            </a:endParaRPr>
          </a:p>
        </p:txBody>
      </p:sp>
      <p:sp>
        <p:nvSpPr>
          <p:cNvPr id="137" name="Google Shape;137;p29"/>
          <p:cNvSpPr txBox="1">
            <a:spLocks noGrp="1"/>
          </p:cNvSpPr>
          <p:nvPr>
            <p:ph type="body" idx="4294967295"/>
          </p:nvPr>
        </p:nvSpPr>
        <p:spPr>
          <a:xfrm>
            <a:off x="5697945" y="3523719"/>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smtClean="0">
                <a:solidFill>
                  <a:schemeClr val="accent5"/>
                </a:solidFill>
                <a:latin typeface="Montserrat"/>
                <a:ea typeface="Montserrat"/>
                <a:cs typeface="Montserrat"/>
                <a:sym typeface="Montserrat"/>
              </a:rPr>
              <a:t>Md. Sohrab Uddin</a:t>
            </a:r>
          </a:p>
          <a:p>
            <a:pPr marL="0" lvl="0" indent="0" algn="ctr" rtl="0">
              <a:spcBef>
                <a:spcPts val="0"/>
              </a:spcBef>
              <a:spcAft>
                <a:spcPts val="1600"/>
              </a:spcAft>
              <a:buNone/>
            </a:pPr>
            <a:endParaRPr sz="1400" dirty="0">
              <a:solidFill>
                <a:schemeClr val="accent5"/>
              </a:solidFill>
              <a:latin typeface="Montserrat"/>
              <a:ea typeface="Montserrat"/>
              <a:cs typeface="Montserrat"/>
              <a:sym typeface="Montserrat"/>
            </a:endParaRPr>
          </a:p>
        </p:txBody>
      </p:sp>
      <p:sp>
        <p:nvSpPr>
          <p:cNvPr id="138" name="Google Shape;138;p29"/>
          <p:cNvSpPr txBox="1">
            <a:spLocks noGrp="1"/>
          </p:cNvSpPr>
          <p:nvPr>
            <p:ph type="body" idx="4294967295"/>
          </p:nvPr>
        </p:nvSpPr>
        <p:spPr>
          <a:xfrm>
            <a:off x="5711063" y="3858476"/>
            <a:ext cx="2177400" cy="7726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smtClean="0">
                <a:latin typeface="Montserrat"/>
                <a:ea typeface="Montserrat"/>
                <a:cs typeface="Montserrat"/>
                <a:sym typeface="Montserrat"/>
              </a:rPr>
              <a:t>CEO</a:t>
            </a:r>
            <a:endParaRPr sz="1100" dirty="0">
              <a:latin typeface="Montserrat"/>
              <a:ea typeface="Montserrat"/>
              <a:cs typeface="Montserrat"/>
              <a:sym typeface="Montserrat"/>
            </a:endParaRPr>
          </a:p>
          <a:p>
            <a:pPr marL="0" lvl="0" indent="0" algn="ctr" rtl="0">
              <a:spcBef>
                <a:spcPts val="0"/>
              </a:spcBef>
              <a:spcAft>
                <a:spcPts val="0"/>
              </a:spcAft>
              <a:buNone/>
            </a:pPr>
            <a:r>
              <a:rPr lang="en-US" sz="1100" dirty="0" smtClean="0">
                <a:latin typeface="Montserrat"/>
                <a:ea typeface="Montserrat"/>
                <a:cs typeface="Montserrat"/>
                <a:sym typeface="Montserrat"/>
              </a:rPr>
              <a:t>Aajhat.com</a:t>
            </a:r>
            <a:endParaRPr sz="1100" dirty="0">
              <a:latin typeface="Montserrat"/>
              <a:ea typeface="Montserrat"/>
              <a:cs typeface="Montserrat"/>
              <a:sym typeface="Montserrat"/>
            </a:endParaRPr>
          </a:p>
        </p:txBody>
      </p:sp>
      <p:pic>
        <p:nvPicPr>
          <p:cNvPr id="139" name="Google Shape;139;p29"/>
          <p:cNvPicPr preferRelativeResize="0"/>
          <p:nvPr/>
        </p:nvPicPr>
        <p:blipFill>
          <a:blip r:embed="rId3">
            <a:extLst>
              <a:ext uri="{28A0092B-C50C-407E-A947-70E740481C1C}">
                <a14:useLocalDpi xmlns:a14="http://schemas.microsoft.com/office/drawing/2010/main" val="0"/>
              </a:ext>
            </a:extLst>
          </a:blip>
          <a:stretch>
            <a:fillRect/>
          </a:stretch>
        </p:blipFill>
        <p:spPr>
          <a:xfrm>
            <a:off x="6107663" y="1932556"/>
            <a:ext cx="1357965" cy="1581371"/>
          </a:xfrm>
          <a:prstGeom prst="rect">
            <a:avLst/>
          </a:prstGeom>
          <a:noFill/>
          <a:ln>
            <a:noFill/>
          </a:ln>
        </p:spPr>
      </p:pic>
      <p:sp>
        <p:nvSpPr>
          <p:cNvPr id="143" name="Google Shape;143;p29"/>
          <p:cNvSpPr txBox="1"/>
          <p:nvPr/>
        </p:nvSpPr>
        <p:spPr>
          <a:xfrm>
            <a:off x="1827757" y="1570567"/>
            <a:ext cx="1563928"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lt1"/>
                </a:solidFill>
                <a:latin typeface="Roboto"/>
                <a:ea typeface="Roboto"/>
                <a:cs typeface="Roboto"/>
                <a:sym typeface="Roboto"/>
              </a:rPr>
              <a:t>Visiting Card</a:t>
            </a:r>
            <a:endParaRPr dirty="0">
              <a:solidFill>
                <a:schemeClr val="lt1"/>
              </a:solidFill>
              <a:latin typeface="Roboto"/>
              <a:ea typeface="Roboto"/>
              <a:cs typeface="Roboto"/>
              <a:sym typeface="Roboto"/>
            </a:endParaRPr>
          </a:p>
        </p:txBody>
      </p:sp>
      <p:sp>
        <p:nvSpPr>
          <p:cNvPr id="144" name="Google Shape;144;p29"/>
          <p:cNvSpPr txBox="1"/>
          <p:nvPr/>
        </p:nvSpPr>
        <p:spPr>
          <a:xfrm>
            <a:off x="6107663" y="1570567"/>
            <a:ext cx="13842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lt1"/>
                </a:solidFill>
                <a:latin typeface="Roboto"/>
                <a:ea typeface="Roboto"/>
                <a:cs typeface="Roboto"/>
                <a:sym typeface="Roboto"/>
              </a:rPr>
              <a:t>Co-Supervisor</a:t>
            </a:r>
            <a:endParaRPr dirty="0">
              <a:solidFill>
                <a:schemeClr val="lt1"/>
              </a:solidFill>
              <a:latin typeface="Roboto"/>
              <a:ea typeface="Roboto"/>
              <a:cs typeface="Roboto"/>
              <a:sym typeface="Roboto"/>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482" y="1922764"/>
            <a:ext cx="3248478" cy="1581371"/>
          </a:xfrm>
          <a:prstGeom prst="rect">
            <a:avLst/>
          </a:prstGeom>
        </p:spPr>
      </p:pic>
      <p:sp>
        <p:nvSpPr>
          <p:cNvPr id="13" name="Google Shape;144;p29"/>
          <p:cNvSpPr txBox="1"/>
          <p:nvPr/>
        </p:nvSpPr>
        <p:spPr>
          <a:xfrm>
            <a:off x="886194" y="1035369"/>
            <a:ext cx="1384200" cy="4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5" name="Google Shape;126;p28"/>
          <p:cNvSpPr txBox="1">
            <a:spLocks noGrp="1"/>
          </p:cNvSpPr>
          <p:nvPr>
            <p:ph type="body" idx="1"/>
          </p:nvPr>
        </p:nvSpPr>
        <p:spPr>
          <a:xfrm>
            <a:off x="210192" y="542808"/>
            <a:ext cx="4140485" cy="107711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1" dirty="0" smtClean="0">
                <a:solidFill>
                  <a:schemeClr val="tx1"/>
                </a:solidFill>
                <a:latin typeface="Montserrat"/>
                <a:ea typeface="Montserrat"/>
                <a:cs typeface="Montserrat"/>
                <a:sym typeface="Montserrat"/>
              </a:rPr>
              <a:t>Letter of Appointment</a:t>
            </a:r>
            <a:r>
              <a:rPr lang="en-US" sz="2400" b="1" dirty="0" smtClean="0">
                <a:solidFill>
                  <a:schemeClr val="accent5"/>
                </a:solidFill>
                <a:latin typeface="Montserrat"/>
                <a:ea typeface="Montserrat"/>
                <a:cs typeface="Montserrat"/>
                <a:sym typeface="Montserrat"/>
              </a:rPr>
              <a:t/>
            </a:r>
            <a:br>
              <a:rPr lang="en-US" sz="2400" b="1" dirty="0" smtClean="0">
                <a:solidFill>
                  <a:schemeClr val="accent5"/>
                </a:solidFill>
                <a:latin typeface="Montserrat"/>
                <a:ea typeface="Montserrat"/>
                <a:cs typeface="Montserrat"/>
                <a:sym typeface="Montserrat"/>
              </a:rPr>
            </a:br>
            <a:endParaRPr lang="en-US" sz="2400" b="1" dirty="0">
              <a:solidFill>
                <a:schemeClr val="tx1"/>
              </a:solidFill>
              <a:latin typeface="Montserrat"/>
              <a:ea typeface="Montserrat"/>
              <a:cs typeface="Montserrat"/>
              <a:sym typeface="Montserrat"/>
            </a:endParaRPr>
          </a:p>
          <a:p>
            <a:pPr marL="0" lvl="0" indent="0" algn="ctr" rtl="0">
              <a:spcBef>
                <a:spcPts val="0"/>
              </a:spcBef>
              <a:spcAft>
                <a:spcPts val="1600"/>
              </a:spcAft>
              <a:buNone/>
            </a:pPr>
            <a:endParaRPr sz="2400" b="1" dirty="0">
              <a:solidFill>
                <a:schemeClr val="accent5"/>
              </a:solidFill>
              <a:latin typeface="Montserrat"/>
              <a:ea typeface="Montserrat"/>
              <a:cs typeface="Montserrat"/>
              <a:sym typeface="Montserra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482" y="1517181"/>
            <a:ext cx="2784726" cy="3229479"/>
          </a:xfrm>
          <a:prstGeom prst="rect">
            <a:avLst/>
          </a:prstGeom>
        </p:spPr>
      </p:pic>
    </p:spTree>
    <p:extLst>
      <p:ext uri="{BB962C8B-B14F-4D97-AF65-F5344CB8AC3E}">
        <p14:creationId xmlns:p14="http://schemas.microsoft.com/office/powerpoint/2010/main" val="172874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p28"/>
          <p:cNvSpPr txBox="1">
            <a:spLocks/>
          </p:cNvSpPr>
          <p:nvPr/>
        </p:nvSpPr>
        <p:spPr>
          <a:xfrm>
            <a:off x="1643865" y="1119883"/>
            <a:ext cx="5342562" cy="718210"/>
          </a:xfrm>
          <a:prstGeom prst="rect">
            <a:avLst/>
          </a:prstGeom>
          <a:ln>
            <a:solidFill>
              <a:schemeClr val="bg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Montserrat"/>
              <a:ea typeface="Montserrat"/>
              <a:cs typeface="Montserrat"/>
              <a:sym typeface="Montserrat"/>
            </a:endParaRPr>
          </a:p>
        </p:txBody>
      </p:sp>
      <p:sp>
        <p:nvSpPr>
          <p:cNvPr id="3" name="Rectangle 2"/>
          <p:cNvSpPr/>
          <p:nvPr/>
        </p:nvSpPr>
        <p:spPr>
          <a:xfrm>
            <a:off x="1304818" y="458025"/>
            <a:ext cx="7189391" cy="461665"/>
          </a:xfrm>
          <a:prstGeom prst="rect">
            <a:avLst/>
          </a:prstGeom>
        </p:spPr>
        <p:txBody>
          <a:bodyPr wrap="square">
            <a:spAutoFit/>
          </a:bodyPr>
          <a:lstStyle/>
          <a:p>
            <a:r>
              <a:rPr lang="en-US" sz="2400" b="1" dirty="0" smtClean="0">
                <a:solidFill>
                  <a:schemeClr val="accent5"/>
                </a:solidFill>
              </a:rPr>
              <a:t>About The Company</a:t>
            </a:r>
            <a:endParaRPr lang="en-US" sz="2400" b="1" dirty="0">
              <a:solidFill>
                <a:schemeClr val="accent5"/>
              </a:solidFill>
            </a:endParaRPr>
          </a:p>
        </p:txBody>
      </p:sp>
      <p:sp>
        <p:nvSpPr>
          <p:cNvPr id="4" name="Rectangle 3"/>
          <p:cNvSpPr/>
          <p:nvPr/>
        </p:nvSpPr>
        <p:spPr>
          <a:xfrm>
            <a:off x="981182" y="1478988"/>
            <a:ext cx="6667928" cy="2031325"/>
          </a:xfrm>
          <a:prstGeom prst="rect">
            <a:avLst/>
          </a:prstGeom>
        </p:spPr>
        <p:txBody>
          <a:bodyPr wrap="square">
            <a:spAutoFit/>
          </a:bodyPr>
          <a:lstStyle/>
          <a:p>
            <a:pPr marL="285750" indent="-285750" algn="just">
              <a:buFont typeface="Wingdings" panose="05000000000000000000" pitchFamily="2" charset="2"/>
              <a:buChar char="Ø"/>
            </a:pPr>
            <a:r>
              <a:rPr lang="en-US" dirty="0" smtClean="0">
                <a:solidFill>
                  <a:schemeClr val="tx1"/>
                </a:solidFill>
              </a:rPr>
              <a:t>Aajhat.com is </a:t>
            </a:r>
            <a:r>
              <a:rPr lang="en-US" dirty="0">
                <a:solidFill>
                  <a:schemeClr val="tx1"/>
                </a:solidFill>
              </a:rPr>
              <a:t>a </a:t>
            </a:r>
            <a:r>
              <a:rPr lang="en-US" dirty="0" smtClean="0">
                <a:solidFill>
                  <a:schemeClr val="tx1"/>
                </a:solidFill>
              </a:rPr>
              <a:t>new modern </a:t>
            </a:r>
            <a:r>
              <a:rPr lang="en-US" dirty="0">
                <a:solidFill>
                  <a:schemeClr val="tx1"/>
                </a:solidFill>
              </a:rPr>
              <a:t>brand and digital marketing agency in Bangladesh. </a:t>
            </a:r>
          </a:p>
          <a:p>
            <a:pPr marL="285750" indent="-285750" algn="just">
              <a:buFont typeface="Wingdings" panose="05000000000000000000" pitchFamily="2" charset="2"/>
              <a:buChar char="Ø"/>
            </a:pPr>
            <a:r>
              <a:rPr lang="en-US" dirty="0">
                <a:solidFill>
                  <a:schemeClr val="tx1"/>
                </a:solidFill>
              </a:rPr>
              <a:t>They try to create a platform of E-commerce website selling and also provide a best service for them.</a:t>
            </a:r>
          </a:p>
          <a:p>
            <a:pPr marL="285750" indent="-285750" algn="just">
              <a:buFont typeface="Wingdings" panose="05000000000000000000" pitchFamily="2" charset="2"/>
              <a:buChar char="Ø"/>
            </a:pPr>
            <a:r>
              <a:rPr lang="en-US" dirty="0" smtClean="0">
                <a:solidFill>
                  <a:schemeClr val="tx1"/>
                </a:solidFill>
              </a:rPr>
              <a:t>They </a:t>
            </a:r>
            <a:r>
              <a:rPr lang="en-US" dirty="0">
                <a:solidFill>
                  <a:schemeClr val="tx1"/>
                </a:solidFill>
              </a:rPr>
              <a:t>have  expertise in branding, innovation, design, digital marketing  and Social Media and analytics to drive measurable results for aajhat.com.</a:t>
            </a:r>
          </a:p>
          <a:p>
            <a:pPr marL="285750" indent="-285750" algn="just">
              <a:buFont typeface="Wingdings" panose="05000000000000000000" pitchFamily="2" charset="2"/>
              <a:buChar char="Ø"/>
            </a:pPr>
            <a:r>
              <a:rPr lang="en-US" dirty="0" smtClean="0">
                <a:solidFill>
                  <a:schemeClr val="tx1"/>
                </a:solidFill>
              </a:rPr>
              <a:t>They </a:t>
            </a:r>
            <a:r>
              <a:rPr lang="en-US" dirty="0">
                <a:solidFill>
                  <a:schemeClr val="tx1"/>
                </a:solidFill>
              </a:rPr>
              <a:t>provide a holistic suite of market-leading services marketing solutions for small businesses to bespoke brand strategies, branding systems and fully integrated digital campaigns for larger enterprises.</a:t>
            </a:r>
          </a:p>
        </p:txBody>
      </p:sp>
    </p:spTree>
    <p:extLst>
      <p:ext uri="{BB962C8B-B14F-4D97-AF65-F5344CB8AC3E}">
        <p14:creationId xmlns:p14="http://schemas.microsoft.com/office/powerpoint/2010/main" val="155469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a:ea typeface="Montserrat"/>
                <a:cs typeface="Montserrat"/>
                <a:sym typeface="Montserrat"/>
              </a:rPr>
              <a:t>What I did?</a:t>
            </a:r>
            <a:endParaRPr dirty="0">
              <a:latin typeface="Montserrat"/>
              <a:ea typeface="Montserrat"/>
              <a:cs typeface="Montserrat"/>
              <a:sym typeface="Montserrat"/>
            </a:endParaRPr>
          </a:p>
        </p:txBody>
      </p:sp>
      <p:sp>
        <p:nvSpPr>
          <p:cNvPr id="150" name="Google Shape;150;p30"/>
          <p:cNvSpPr txBox="1">
            <a:spLocks noGrp="1"/>
          </p:cNvSpPr>
          <p:nvPr>
            <p:ph type="body" idx="4294967295"/>
          </p:nvPr>
        </p:nvSpPr>
        <p:spPr>
          <a:xfrm>
            <a:off x="311700" y="1195201"/>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solidFill>
                  <a:schemeClr val="accent5"/>
                </a:solidFill>
                <a:latin typeface="Montserrat"/>
                <a:ea typeface="Montserrat"/>
                <a:cs typeface="Montserrat"/>
                <a:sym typeface="Montserrat"/>
              </a:rPr>
              <a:t>What I </a:t>
            </a:r>
            <a:r>
              <a:rPr lang="en" sz="2400" dirty="0" smtClean="0">
                <a:solidFill>
                  <a:schemeClr val="accent5"/>
                </a:solidFill>
                <a:latin typeface="Montserrat"/>
                <a:ea typeface="Montserrat"/>
                <a:cs typeface="Montserrat"/>
                <a:sym typeface="Montserrat"/>
              </a:rPr>
              <a:t>learnt?</a:t>
            </a:r>
            <a:endParaRPr sz="2400" dirty="0">
              <a:solidFill>
                <a:schemeClr val="accent5"/>
              </a:solidFill>
              <a:latin typeface="Montserrat"/>
              <a:ea typeface="Montserrat"/>
              <a:cs typeface="Montserrat"/>
              <a:sym typeface="Montserrat"/>
            </a:endParaRPr>
          </a:p>
        </p:txBody>
      </p:sp>
      <p:cxnSp>
        <p:nvCxnSpPr>
          <p:cNvPr id="151" name="Google Shape;151;p30"/>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52" name="Google Shape;152;p30"/>
          <p:cNvSpPr txBox="1">
            <a:spLocks noGrp="1"/>
          </p:cNvSpPr>
          <p:nvPr>
            <p:ph type="body" idx="4294967295"/>
          </p:nvPr>
        </p:nvSpPr>
        <p:spPr>
          <a:xfrm>
            <a:off x="311700" y="1916330"/>
            <a:ext cx="3853200" cy="275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HTML,CSS,JAVASCRIPT</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NODE.JS</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a:latin typeface="Montserrat"/>
                <a:ea typeface="Montserrat"/>
                <a:cs typeface="Montserrat"/>
                <a:sym typeface="Montserrat"/>
              </a:rPr>
              <a:t>MongoDB</a:t>
            </a:r>
            <a:endParaRPr sz="1400" dirty="0">
              <a:latin typeface="Montserrat"/>
              <a:ea typeface="Montserrat"/>
              <a:cs typeface="Montserrat"/>
              <a:sym typeface="Montserrat"/>
            </a:endParaRPr>
          </a:p>
          <a:p>
            <a:pPr marL="139700" lvl="0" indent="0" algn="l" rtl="0">
              <a:spcBef>
                <a:spcPts val="0"/>
              </a:spcBef>
              <a:spcAft>
                <a:spcPts val="0"/>
              </a:spcAft>
              <a:buSzPts val="1400"/>
              <a:buNone/>
            </a:pPr>
            <a:endParaRPr sz="1400" dirty="0">
              <a:latin typeface="Montserrat"/>
              <a:ea typeface="Montserrat"/>
              <a:cs typeface="Montserrat"/>
              <a:sym typeface="Montserrat"/>
            </a:endParaRPr>
          </a:p>
        </p:txBody>
      </p:sp>
      <p:sp>
        <p:nvSpPr>
          <p:cNvPr id="153" name="Google Shape;153;p30"/>
          <p:cNvSpPr txBox="1">
            <a:spLocks noGrp="1"/>
          </p:cNvSpPr>
          <p:nvPr>
            <p:ph type="body" idx="4294967295"/>
          </p:nvPr>
        </p:nvSpPr>
        <p:spPr>
          <a:xfrm>
            <a:off x="4905750" y="1201619"/>
            <a:ext cx="3853200" cy="52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solidFill>
                  <a:schemeClr val="accent5"/>
                </a:solidFill>
                <a:latin typeface="Montserrat"/>
                <a:ea typeface="Montserrat"/>
                <a:cs typeface="Montserrat"/>
                <a:sym typeface="Montserrat"/>
              </a:rPr>
              <a:t>How I </a:t>
            </a:r>
            <a:r>
              <a:rPr lang="en" sz="2400" dirty="0" smtClean="0">
                <a:solidFill>
                  <a:schemeClr val="accent5"/>
                </a:solidFill>
                <a:latin typeface="Montserrat"/>
                <a:ea typeface="Montserrat"/>
                <a:cs typeface="Montserrat"/>
                <a:sym typeface="Montserrat"/>
              </a:rPr>
              <a:t>learnt?</a:t>
            </a:r>
            <a:endParaRPr sz="2400" dirty="0">
              <a:solidFill>
                <a:schemeClr val="accent5"/>
              </a:solidFill>
              <a:latin typeface="Montserrat"/>
              <a:ea typeface="Montserrat"/>
              <a:cs typeface="Montserrat"/>
              <a:sym typeface="Montserrat"/>
            </a:endParaRPr>
          </a:p>
        </p:txBody>
      </p:sp>
      <p:cxnSp>
        <p:nvCxnSpPr>
          <p:cNvPr id="154" name="Google Shape;154;p30"/>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55" name="Google Shape;155;p30"/>
          <p:cNvSpPr txBox="1">
            <a:spLocks noGrp="1"/>
          </p:cNvSpPr>
          <p:nvPr>
            <p:ph type="body" idx="4294967295"/>
          </p:nvPr>
        </p:nvSpPr>
        <p:spPr>
          <a:xfrm>
            <a:off x="4905750" y="1608100"/>
            <a:ext cx="4025100" cy="2753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endParaRPr lang="en" sz="1400" dirty="0" smtClean="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YouTube Channels</a:t>
            </a:r>
            <a:endParaRPr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TutorialsPoint</a:t>
            </a:r>
          </a:p>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W3Schoo website</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smtClean="0">
                <a:latin typeface="Montserrat"/>
                <a:ea typeface="Montserrat"/>
                <a:cs typeface="Montserrat"/>
                <a:sym typeface="Montserrat"/>
              </a:rPr>
              <a:t>University Classes</a:t>
            </a:r>
            <a:endParaRPr sz="1400" dirty="0">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sz="1400" dirty="0">
                <a:latin typeface="Montserrat"/>
                <a:ea typeface="Montserrat"/>
                <a:cs typeface="Montserrat"/>
                <a:sym typeface="Montserrat"/>
              </a:rPr>
              <a:t>Meeting with </a:t>
            </a:r>
            <a:r>
              <a:rPr lang="en" sz="1400" dirty="0" smtClean="0">
                <a:latin typeface="Montserrat"/>
                <a:ea typeface="Montserrat"/>
                <a:cs typeface="Montserrat"/>
                <a:sym typeface="Montserrat"/>
              </a:rPr>
              <a:t>colleagues</a:t>
            </a:r>
            <a:endParaRPr sz="1400" dirty="0">
              <a:latin typeface="Montserrat"/>
              <a:ea typeface="Montserrat"/>
              <a:cs typeface="Montserrat"/>
              <a:sym typeface="Montserrat"/>
            </a:endParaRPr>
          </a:p>
          <a:p>
            <a:pPr marL="0" lvl="0" indent="0" algn="l" rtl="0">
              <a:spcBef>
                <a:spcPts val="1600"/>
              </a:spcBef>
              <a:spcAft>
                <a:spcPts val="1600"/>
              </a:spcAft>
              <a:buNone/>
            </a:pPr>
            <a:endParaRPr sz="1400" dirty="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8989" y="888894"/>
            <a:ext cx="4572000" cy="830997"/>
          </a:xfrm>
          <a:prstGeom prst="rect">
            <a:avLst/>
          </a:prstGeom>
        </p:spPr>
        <p:txBody>
          <a:bodyPr>
            <a:spAutoFit/>
          </a:bodyPr>
          <a:lstStyle/>
          <a:p>
            <a:pPr algn="just"/>
            <a:r>
              <a:rPr lang="en-US" sz="2400" dirty="0" smtClean="0">
                <a:solidFill>
                  <a:schemeClr val="bg1">
                    <a:lumMod val="60000"/>
                    <a:lumOff val="40000"/>
                  </a:schemeClr>
                </a:solidFill>
              </a:rPr>
              <a:t>Internship Details</a:t>
            </a:r>
            <a:endParaRPr lang="en-US" sz="2400" dirty="0">
              <a:solidFill>
                <a:schemeClr val="bg1">
                  <a:lumMod val="60000"/>
                  <a:lumOff val="40000"/>
                </a:schemeClr>
              </a:solidFill>
            </a:endParaRPr>
          </a:p>
          <a:p>
            <a:pPr algn="just"/>
            <a:endParaRPr lang="en-US" sz="2400" dirty="0">
              <a:solidFill>
                <a:schemeClr val="tx1"/>
              </a:solidFill>
            </a:endParaRPr>
          </a:p>
        </p:txBody>
      </p:sp>
      <p:sp>
        <p:nvSpPr>
          <p:cNvPr id="3" name="Rectangle 2"/>
          <p:cNvSpPr/>
          <p:nvPr/>
        </p:nvSpPr>
        <p:spPr>
          <a:xfrm>
            <a:off x="796248" y="1719891"/>
            <a:ext cx="7464176" cy="1323439"/>
          </a:xfrm>
          <a:prstGeom prst="rect">
            <a:avLst/>
          </a:prstGeom>
        </p:spPr>
        <p:txBody>
          <a:bodyPr wrap="square">
            <a:spAutoFit/>
          </a:bodyPr>
          <a:lstStyle/>
          <a:p>
            <a:pPr marL="285750" indent="-285750" algn="just">
              <a:buFont typeface="Arial" panose="020B0604020202020204" pitchFamily="34" charset="0"/>
              <a:buChar char="•"/>
            </a:pPr>
            <a:r>
              <a:rPr lang="en-US" sz="1600" dirty="0" smtClean="0">
                <a:solidFill>
                  <a:schemeClr val="tx1"/>
                </a:solidFill>
              </a:rPr>
              <a:t>Building a Responsive web application which serves a number of services to the consumer.</a:t>
            </a:r>
          </a:p>
          <a:p>
            <a:pPr marL="285750" indent="-285750" algn="just">
              <a:buFont typeface="Arial" panose="020B0604020202020204" pitchFamily="34" charset="0"/>
              <a:buChar char="•"/>
            </a:pPr>
            <a:r>
              <a:rPr lang="en-US" sz="1600" dirty="0" smtClean="0">
                <a:solidFill>
                  <a:schemeClr val="tx1"/>
                </a:solidFill>
              </a:rPr>
              <a:t>The app my company was developing at that time was called LUXXU</a:t>
            </a:r>
          </a:p>
          <a:p>
            <a:pPr marL="285750" indent="-285750" algn="just">
              <a:buFont typeface="Arial" panose="020B0604020202020204" pitchFamily="34" charset="0"/>
              <a:buChar char="•"/>
            </a:pPr>
            <a:r>
              <a:rPr lang="en-US" sz="1600" dirty="0" smtClean="0">
                <a:solidFill>
                  <a:schemeClr val="tx1"/>
                </a:solidFill>
              </a:rPr>
              <a:t>The web app can communicate with the users by sending feedback</a:t>
            </a:r>
          </a:p>
          <a:p>
            <a:pPr marL="285750" indent="-285750" algn="just">
              <a:buFont typeface="Arial" panose="020B0604020202020204" pitchFamily="34" charset="0"/>
              <a:buChar char="•"/>
            </a:pPr>
            <a:r>
              <a:rPr lang="en-US" sz="1600" dirty="0" smtClean="0">
                <a:solidFill>
                  <a:schemeClr val="tx1"/>
                </a:solidFill>
              </a:rPr>
              <a:t>It can take user input and serve the user as needed</a:t>
            </a:r>
            <a:endParaRPr lang="en-US" sz="1600" dirty="0">
              <a:solidFill>
                <a:schemeClr val="tx1"/>
              </a:solidFill>
            </a:endParaRPr>
          </a:p>
        </p:txBody>
      </p:sp>
    </p:spTree>
    <p:extLst>
      <p:ext uri="{BB962C8B-B14F-4D97-AF65-F5344CB8AC3E}">
        <p14:creationId xmlns:p14="http://schemas.microsoft.com/office/powerpoint/2010/main" val="16819337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561</Words>
  <Application>Microsoft Office PowerPoint</Application>
  <PresentationFormat>On-screen Show (16:9)</PresentationFormat>
  <Paragraphs>82</Paragraphs>
  <Slides>18</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Roboto Slab</vt:lpstr>
      <vt:lpstr>Montserrat</vt:lpstr>
      <vt:lpstr>Roboto</vt:lpstr>
      <vt:lpstr>Wingdings</vt:lpstr>
      <vt:lpstr>Arial</vt:lpstr>
      <vt:lpstr>Simple Light</vt:lpstr>
      <vt:lpstr>Marina</vt:lpstr>
      <vt:lpstr>PowerPoint Presentation</vt:lpstr>
      <vt:lpstr>Internship Title:  “Web Design And Development”</vt:lpstr>
      <vt:lpstr>Outline</vt:lpstr>
      <vt:lpstr>Where, Why and When?</vt:lpstr>
      <vt:lpstr>Who Supervised Me?</vt:lpstr>
      <vt:lpstr>PowerPoint Presentation</vt:lpstr>
      <vt:lpstr>PowerPoint Presentation</vt:lpstr>
      <vt:lpstr>What I did?</vt:lpstr>
      <vt:lpstr>PowerPoint Presentation</vt:lpstr>
      <vt:lpstr>Ongoing project</vt:lpstr>
      <vt:lpstr>Ongoing project</vt:lpstr>
      <vt:lpstr>Ongoing project</vt:lpstr>
      <vt:lpstr>Ongoing project</vt:lpstr>
      <vt:lpstr>Ongoing project</vt:lpstr>
      <vt:lpstr>Ongoing project</vt:lpstr>
      <vt:lpstr>Achievements</vt:lpstr>
      <vt:lpstr>Limitations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29</cp:revision>
  <dcterms:modified xsi:type="dcterms:W3CDTF">2020-09-20T16:03:47Z</dcterms:modified>
</cp:coreProperties>
</file>