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88F8F-FA0E-425E-9053-C29842863E1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D1460-B068-49C7-A7B8-665CE01F7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62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7B36-EE37-4490-9387-50CF4DE20B9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54AD-FE40-4D4F-8909-83B116C3C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4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7B36-EE37-4490-9387-50CF4DE20B9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54AD-FE40-4D4F-8909-83B116C3C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5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7B36-EE37-4490-9387-50CF4DE20B9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54AD-FE40-4D4F-8909-83B116C3CD1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5661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7B36-EE37-4490-9387-50CF4DE20B9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54AD-FE40-4D4F-8909-83B116C3C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53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7B36-EE37-4490-9387-50CF4DE20B9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54AD-FE40-4D4F-8909-83B116C3CD1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367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7B36-EE37-4490-9387-50CF4DE20B9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54AD-FE40-4D4F-8909-83B116C3C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16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7B36-EE37-4490-9387-50CF4DE20B9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54AD-FE40-4D4F-8909-83B116C3C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00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7B36-EE37-4490-9387-50CF4DE20B9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54AD-FE40-4D4F-8909-83B116C3C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1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7B36-EE37-4490-9387-50CF4DE20B9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54AD-FE40-4D4F-8909-83B116C3C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7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7B36-EE37-4490-9387-50CF4DE20B9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54AD-FE40-4D4F-8909-83B116C3C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1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7B36-EE37-4490-9387-50CF4DE20B9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54AD-FE40-4D4F-8909-83B116C3C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8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7B36-EE37-4490-9387-50CF4DE20B9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54AD-FE40-4D4F-8909-83B116C3C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1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7B36-EE37-4490-9387-50CF4DE20B9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54AD-FE40-4D4F-8909-83B116C3C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2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7B36-EE37-4490-9387-50CF4DE20B9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54AD-FE40-4D4F-8909-83B116C3C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4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7B36-EE37-4490-9387-50CF4DE20B9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54AD-FE40-4D4F-8909-83B116C3C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3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7B36-EE37-4490-9387-50CF4DE20B9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54AD-FE40-4D4F-8909-83B116C3C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D7B36-EE37-4490-9387-50CF4DE20B9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B254AD-FE40-4D4F-8909-83B116C3C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6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eb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eb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eb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eb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D715E-F406-C453-B330-1736945D0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1507067" y="569344"/>
            <a:ext cx="7766936" cy="82813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SOUTHEAST UNIVERSITY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9E7B3-96FE-259C-927A-8AA55DF32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3305" y="3243532"/>
            <a:ext cx="6711351" cy="396815"/>
          </a:xfrm>
        </p:spPr>
        <p:txBody>
          <a:bodyPr>
            <a:noAutofit/>
          </a:bodyPr>
          <a:lstStyle/>
          <a:p>
            <a:pPr algn="ctr"/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Presentation Session of Internship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CE7B6-84A9-E89A-7ECE-74DA85687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435" y="1581509"/>
            <a:ext cx="1335912" cy="13359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175318-60BC-A7F6-076D-F02E2E2AA7A4}"/>
              </a:ext>
            </a:extLst>
          </p:cNvPr>
          <p:cNvSpPr txBox="1"/>
          <p:nvPr/>
        </p:nvSpPr>
        <p:spPr>
          <a:xfrm>
            <a:off x="2167386" y="3781792"/>
            <a:ext cx="6103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Final Examination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9374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BA9E-25AF-60B9-25B4-3AD1F1AD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6725"/>
          </a:xfrm>
        </p:spPr>
        <p:txBody>
          <a:bodyPr>
            <a:normAutofit/>
          </a:bodyPr>
          <a:lstStyle/>
          <a:p>
            <a:r>
              <a:rPr lang="en-US" sz="2000" b="1" dirty="0"/>
              <a:t>Fiverr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0AA7E-8CA7-5D83-B1A7-A1A411740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2590"/>
            <a:ext cx="8596668" cy="439946"/>
          </a:xfrm>
        </p:spPr>
        <p:txBody>
          <a:bodyPr>
            <a:noAutofit/>
          </a:bodyPr>
          <a:lstStyle/>
          <a:p>
            <a:r>
              <a:rPr lang="en-US" sz="1600" dirty="0"/>
              <a:t>COMPLETED 81 Project</a:t>
            </a:r>
          </a:p>
          <a:p>
            <a:r>
              <a:rPr lang="en-US" sz="1600" dirty="0"/>
              <a:t>5Star 58 Reviews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D9772A-5B52-E46B-2798-7E8363D41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752" y="2199736"/>
            <a:ext cx="3383711" cy="425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78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BA9E-25AF-60B9-25B4-3AD1F1AD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6725"/>
          </a:xfrm>
        </p:spPr>
        <p:txBody>
          <a:bodyPr>
            <a:normAutofit/>
          </a:bodyPr>
          <a:lstStyle/>
          <a:p>
            <a:r>
              <a:rPr lang="en-US" sz="2000" b="1" dirty="0"/>
              <a:t>Work History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7B3B9A-6525-0692-E2A1-D826FBA92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75866"/>
            <a:ext cx="8514272" cy="195313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0DEB7C-908E-756A-211A-0B176BB76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93383"/>
            <a:ext cx="8514272" cy="321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08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BA9E-25AF-60B9-25B4-3AD1F1AD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6725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Great Achievement From Fiverr</a:t>
            </a: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endParaRPr lang="en-US" sz="2000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D962602-FEDE-76F2-5071-F59259ED7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886" y="1216324"/>
            <a:ext cx="3869973" cy="5564853"/>
          </a:xfrm>
        </p:spPr>
      </p:pic>
    </p:spTree>
    <p:extLst>
      <p:ext uri="{BB962C8B-B14F-4D97-AF65-F5344CB8AC3E}">
        <p14:creationId xmlns:p14="http://schemas.microsoft.com/office/powerpoint/2010/main" val="1782269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BA9E-25AF-60B9-25B4-3AD1F1AD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6725"/>
          </a:xfrm>
        </p:spPr>
        <p:txBody>
          <a:bodyPr>
            <a:normAutofit/>
          </a:bodyPr>
          <a:lstStyle/>
          <a:p>
            <a:r>
              <a:rPr lang="en-US" sz="2000" b="1" dirty="0"/>
              <a:t>Great Achievement From Fiverr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48327D-AF68-946B-E11F-67BE78C66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223" y="1216325"/>
            <a:ext cx="3864758" cy="5616413"/>
          </a:xfrm>
        </p:spPr>
      </p:pic>
    </p:spTree>
    <p:extLst>
      <p:ext uri="{BB962C8B-B14F-4D97-AF65-F5344CB8AC3E}">
        <p14:creationId xmlns:p14="http://schemas.microsoft.com/office/powerpoint/2010/main" val="1386828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BA9E-25AF-60B9-25B4-3AD1F1AD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6725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Project Requirements from client</a:t>
            </a: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endParaRPr lang="en-US" sz="20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335F6C0-635E-6E8A-64BE-7D81D58C8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092" y="1440611"/>
            <a:ext cx="7494523" cy="4977441"/>
          </a:xfrm>
        </p:spPr>
      </p:pic>
    </p:spTree>
    <p:extLst>
      <p:ext uri="{BB962C8B-B14F-4D97-AF65-F5344CB8AC3E}">
        <p14:creationId xmlns:p14="http://schemas.microsoft.com/office/powerpoint/2010/main" val="869654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BA9E-25AF-60B9-25B4-3AD1F1AD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6725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Project Development</a:t>
            </a: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endParaRPr lang="en-US" sz="2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2B038D-56D8-B497-1400-DE47F544A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254" y="912962"/>
            <a:ext cx="4367421" cy="5672529"/>
          </a:xfrm>
        </p:spPr>
      </p:pic>
    </p:spTree>
    <p:extLst>
      <p:ext uri="{BB962C8B-B14F-4D97-AF65-F5344CB8AC3E}">
        <p14:creationId xmlns:p14="http://schemas.microsoft.com/office/powerpoint/2010/main" val="1106224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BA9E-25AF-60B9-25B4-3AD1F1AD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6725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Project Development</a:t>
            </a: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endParaRPr lang="en-US" sz="20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E7B6EB-5AE7-D4E1-8633-FA31F2B46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845" y="1090912"/>
            <a:ext cx="4792393" cy="5727792"/>
          </a:xfrm>
        </p:spPr>
      </p:pic>
    </p:spTree>
    <p:extLst>
      <p:ext uri="{BB962C8B-B14F-4D97-AF65-F5344CB8AC3E}">
        <p14:creationId xmlns:p14="http://schemas.microsoft.com/office/powerpoint/2010/main" val="827707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BA9E-25AF-60B9-25B4-3AD1F1AD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6725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Client Feedback</a:t>
            </a: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endParaRPr lang="en-US" sz="2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DF845F-4B1E-FDE2-2F84-FA364FEB7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414732"/>
            <a:ext cx="8596312" cy="3968151"/>
          </a:xfrm>
        </p:spPr>
      </p:pic>
    </p:spTree>
    <p:extLst>
      <p:ext uri="{BB962C8B-B14F-4D97-AF65-F5344CB8AC3E}">
        <p14:creationId xmlns:p14="http://schemas.microsoft.com/office/powerpoint/2010/main" val="2112930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BA9E-25AF-60B9-25B4-3AD1F1AD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6725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Project Requirements from client</a:t>
            </a: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endParaRPr lang="en-US" sz="2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842084-A1AD-DEC6-39A8-D51E5D85D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30" y="1216326"/>
            <a:ext cx="8291653" cy="4651554"/>
          </a:xfrm>
        </p:spPr>
      </p:pic>
    </p:spTree>
    <p:extLst>
      <p:ext uri="{BB962C8B-B14F-4D97-AF65-F5344CB8AC3E}">
        <p14:creationId xmlns:p14="http://schemas.microsoft.com/office/powerpoint/2010/main" val="398021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BA9E-25AF-60B9-25B4-3AD1F1AD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6725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Project Development</a:t>
            </a: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endParaRPr lang="en-US" sz="20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0AA4CA-BB13-2D1E-1A8F-FCDB14773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0" y="912961"/>
            <a:ext cx="9130544" cy="4133491"/>
          </a:xfrm>
        </p:spPr>
      </p:pic>
    </p:spTree>
    <p:extLst>
      <p:ext uri="{BB962C8B-B14F-4D97-AF65-F5344CB8AC3E}">
        <p14:creationId xmlns:p14="http://schemas.microsoft.com/office/powerpoint/2010/main" val="1500655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D715E-F406-C453-B330-1736945D0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1507067" y="2242868"/>
            <a:ext cx="7766936" cy="78500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 portion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9E7B3-96FE-259C-927A-8AA55DF32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3305" y="3243532"/>
            <a:ext cx="6711351" cy="396815"/>
          </a:xfrm>
        </p:spPr>
        <p:txBody>
          <a:bodyPr>
            <a:noAutofit/>
          </a:bodyPr>
          <a:lstStyle/>
          <a:p>
            <a:pPr algn="ctr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Web Design And Development</a:t>
            </a: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1E792-22BA-7E98-EAB1-F1DB428D5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308" y="3856006"/>
            <a:ext cx="3467343" cy="195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81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BA9E-25AF-60B9-25B4-3AD1F1AD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6725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Project Development</a:t>
            </a: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endParaRPr lang="en-US" sz="2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64A64F-4686-74CC-8C36-B7B800A9A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01" y="1216325"/>
            <a:ext cx="9052733" cy="3549908"/>
          </a:xfrm>
        </p:spPr>
      </p:pic>
    </p:spTree>
    <p:extLst>
      <p:ext uri="{BB962C8B-B14F-4D97-AF65-F5344CB8AC3E}">
        <p14:creationId xmlns:p14="http://schemas.microsoft.com/office/powerpoint/2010/main" val="3891416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BA9E-25AF-60B9-25B4-3AD1F1AD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6725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Project Development</a:t>
            </a: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endParaRPr lang="en-US" sz="2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D4D89D-C3FE-F3CC-92AB-BB16A11A1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872" y="1216325"/>
            <a:ext cx="6525781" cy="5032075"/>
          </a:xfrm>
        </p:spPr>
      </p:pic>
    </p:spTree>
    <p:extLst>
      <p:ext uri="{BB962C8B-B14F-4D97-AF65-F5344CB8AC3E}">
        <p14:creationId xmlns:p14="http://schemas.microsoft.com/office/powerpoint/2010/main" val="1398265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BA9E-25AF-60B9-25B4-3AD1F1AD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6725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Project Requirements from client</a:t>
            </a: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endParaRPr lang="en-US" sz="20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C494B4-50A6-D759-951B-863727EB6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065034"/>
            <a:ext cx="8341855" cy="4283344"/>
          </a:xfrm>
        </p:spPr>
      </p:pic>
    </p:spTree>
    <p:extLst>
      <p:ext uri="{BB962C8B-B14F-4D97-AF65-F5344CB8AC3E}">
        <p14:creationId xmlns:p14="http://schemas.microsoft.com/office/powerpoint/2010/main" val="2151618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BA9E-25AF-60B9-25B4-3AD1F1AD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6725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Project Development</a:t>
            </a: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endParaRPr lang="en-US" sz="2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3AB758-6996-2472-3D30-7A44CCBF5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738" y="931653"/>
            <a:ext cx="3721846" cy="5764987"/>
          </a:xfrm>
        </p:spPr>
      </p:pic>
    </p:spTree>
    <p:extLst>
      <p:ext uri="{BB962C8B-B14F-4D97-AF65-F5344CB8AC3E}">
        <p14:creationId xmlns:p14="http://schemas.microsoft.com/office/powerpoint/2010/main" val="3931257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BA9E-25AF-60B9-25B4-3AD1F1AD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6725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Client Feedback</a:t>
            </a: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endParaRPr lang="en-US" sz="20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8E89AC-888A-284F-AF18-797DF79C8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7" y="1216325"/>
            <a:ext cx="9146604" cy="3847381"/>
          </a:xfrm>
        </p:spPr>
      </p:pic>
    </p:spTree>
    <p:extLst>
      <p:ext uri="{BB962C8B-B14F-4D97-AF65-F5344CB8AC3E}">
        <p14:creationId xmlns:p14="http://schemas.microsoft.com/office/powerpoint/2010/main" val="1879318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BA9E-25AF-60B9-25B4-3AD1F1AD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6725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Project Requirements from client</a:t>
            </a: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endParaRPr lang="en-US" sz="20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F0CEA0-906E-C93D-5652-20D7AFB06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84" y="1108166"/>
            <a:ext cx="8466018" cy="4317220"/>
          </a:xfrm>
        </p:spPr>
      </p:pic>
    </p:spTree>
    <p:extLst>
      <p:ext uri="{BB962C8B-B14F-4D97-AF65-F5344CB8AC3E}">
        <p14:creationId xmlns:p14="http://schemas.microsoft.com/office/powerpoint/2010/main" val="3066953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BA9E-25AF-60B9-25B4-3AD1F1AD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6725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Project Development</a:t>
            </a: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endParaRPr lang="en-US" sz="20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C171A4-AF93-E74B-0D75-3C68B3BDF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92" y="1216325"/>
            <a:ext cx="8808243" cy="4235569"/>
          </a:xfrm>
        </p:spPr>
      </p:pic>
    </p:spTree>
    <p:extLst>
      <p:ext uri="{BB962C8B-B14F-4D97-AF65-F5344CB8AC3E}">
        <p14:creationId xmlns:p14="http://schemas.microsoft.com/office/powerpoint/2010/main" val="1747463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BA9E-25AF-60B9-25B4-3AD1F1AD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6725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Project Development</a:t>
            </a: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endParaRPr lang="en-US" sz="20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E8720FA-411E-E27F-C59B-AE80CCE8C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125418"/>
            <a:ext cx="8803243" cy="4188454"/>
          </a:xfrm>
        </p:spPr>
      </p:pic>
    </p:spTree>
    <p:extLst>
      <p:ext uri="{BB962C8B-B14F-4D97-AF65-F5344CB8AC3E}">
        <p14:creationId xmlns:p14="http://schemas.microsoft.com/office/powerpoint/2010/main" val="1285133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BA9E-25AF-60B9-25B4-3AD1F1AD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6725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Project Development</a:t>
            </a: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endParaRPr lang="en-US" sz="20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7A89F6-E30A-B7DB-B0E7-F2F4FF3A7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16325"/>
            <a:ext cx="8975358" cy="4192437"/>
          </a:xfrm>
        </p:spPr>
      </p:pic>
    </p:spTree>
    <p:extLst>
      <p:ext uri="{BB962C8B-B14F-4D97-AF65-F5344CB8AC3E}">
        <p14:creationId xmlns:p14="http://schemas.microsoft.com/office/powerpoint/2010/main" val="10676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BA9E-25AF-60B9-25B4-3AD1F1AD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6725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Client Feedback</a:t>
            </a: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endParaRPr lang="en-US" sz="2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BE92A6-EC74-C888-8EDC-A6CFAC42C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9" y="1216325"/>
            <a:ext cx="8831291" cy="3925018"/>
          </a:xfrm>
        </p:spPr>
      </p:pic>
    </p:spTree>
    <p:extLst>
      <p:ext uri="{BB962C8B-B14F-4D97-AF65-F5344CB8AC3E}">
        <p14:creationId xmlns:p14="http://schemas.microsoft.com/office/powerpoint/2010/main" val="396948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D715E-F406-C453-B330-1736945D0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1507064" y="1112809"/>
            <a:ext cx="1822731" cy="396816"/>
          </a:xfrm>
        </p:spPr>
        <p:txBody>
          <a:bodyPr/>
          <a:lstStyle/>
          <a:p>
            <a:pPr algn="l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Presented By: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9E7B3-96FE-259C-927A-8AA55DF32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3" y="1656273"/>
            <a:ext cx="2452461" cy="2786332"/>
          </a:xfrm>
        </p:spPr>
        <p:txBody>
          <a:bodyPr>
            <a:noAutofit/>
          </a:bodyPr>
          <a:lstStyle/>
          <a:p>
            <a:pPr algn="l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Shimul Chandra </a:t>
            </a:r>
            <a:r>
              <a:rPr lang="en-US" sz="1800" i="0" u="none" strike="noStrike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Shil</a:t>
            </a:r>
            <a:endParaRPr lang="en-US" sz="1800" i="0" u="none" strike="noStrike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2017000000139</a:t>
            </a:r>
          </a:p>
          <a:p>
            <a:pPr algn="l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Batch: 45</a:t>
            </a:r>
            <a:r>
              <a:rPr lang="en-US" sz="1800" i="0" u="none" strike="noStrike" baseline="300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</a:t>
            </a:r>
            <a:endParaRPr lang="en-US" sz="1800" i="0" u="none" strike="noStrike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  <a:p>
            <a:pPr algn="l"/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l"/>
            <a:r>
              <a:rPr lang="en-US" sz="1800" i="0" u="none" strike="noStrike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Bishajit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Chakraborty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2018000000010</a:t>
            </a:r>
          </a:p>
          <a:p>
            <a:pPr algn="l"/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Batch: 48</a:t>
            </a:r>
            <a:r>
              <a:rPr lang="en-US" sz="1800" i="0" u="none" strike="noStrike" baseline="300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</a:t>
            </a:r>
            <a:endParaRPr lang="en-US" sz="1800" i="0" u="none" strike="noStrike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  <a:p>
            <a:pPr algn="l"/>
            <a:endParaRPr lang="en-US" sz="1800" i="0" u="none" strike="noStrike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l"/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254D28-3FA8-DC00-B160-79EEA3DB8A6E}"/>
              </a:ext>
            </a:extLst>
          </p:cNvPr>
          <p:cNvSpPr/>
          <p:nvPr/>
        </p:nvSpPr>
        <p:spPr>
          <a:xfrm>
            <a:off x="6176513" y="1181819"/>
            <a:ext cx="3165895" cy="33729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889CA9-C0E1-3E07-FE54-A8520424D46B}"/>
              </a:ext>
            </a:extLst>
          </p:cNvPr>
          <p:cNvSpPr/>
          <p:nvPr/>
        </p:nvSpPr>
        <p:spPr>
          <a:xfrm>
            <a:off x="6176512" y="1112809"/>
            <a:ext cx="3001993" cy="3441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C344A-A1CB-B9FB-2815-0D51CF7FF6C7}"/>
              </a:ext>
            </a:extLst>
          </p:cNvPr>
          <p:cNvSpPr txBox="1"/>
          <p:nvPr/>
        </p:nvSpPr>
        <p:spPr>
          <a:xfrm>
            <a:off x="6075869" y="1181818"/>
            <a:ext cx="31658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Supervisor:</a:t>
            </a:r>
          </a:p>
          <a:p>
            <a:endParaRPr lang="en-U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635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MD. Ashraful Hoque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Lecturer &amp; Coordinator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Department of CSE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Southeast University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182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BA9E-25AF-60B9-25B4-3AD1F1AD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6725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Future Goals</a:t>
            </a: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endParaRPr lang="en-US" sz="2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2211E-B05F-1DE5-14F2-FE22D86B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6325"/>
            <a:ext cx="8596668" cy="3880773"/>
          </a:xfrm>
        </p:spPr>
        <p:txBody>
          <a:bodyPr/>
          <a:lstStyle/>
          <a:p>
            <a:r>
              <a:rPr lang="en-US" dirty="0"/>
              <a:t>We want to provide employment to many people in the future! So we dream of a software agency.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7C8048-2257-CB5A-BF66-A64B1D392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604" y="2311151"/>
            <a:ext cx="6493152" cy="339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25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BA9E-25AF-60B9-25B4-3AD1F1AD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6725"/>
          </a:xfrm>
        </p:spPr>
        <p:txBody>
          <a:bodyPr>
            <a:normAutofit fontScale="90000"/>
          </a:bodyPr>
          <a:lstStyle/>
          <a:p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endParaRPr lang="en-US" sz="2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35EA8E-C1DD-0BE8-C546-8A0B9171B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40" y="2325892"/>
            <a:ext cx="3444397" cy="2206215"/>
          </a:xfrm>
        </p:spPr>
      </p:pic>
    </p:spTree>
    <p:extLst>
      <p:ext uri="{BB962C8B-B14F-4D97-AF65-F5344CB8AC3E}">
        <p14:creationId xmlns:p14="http://schemas.microsoft.com/office/powerpoint/2010/main" val="77371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BA9E-25AF-60B9-25B4-3AD1F1AD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6725"/>
          </a:xfrm>
        </p:spPr>
        <p:txBody>
          <a:bodyPr>
            <a:normAutofit/>
          </a:bodyPr>
          <a:lstStyle/>
          <a:p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Outline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0AA7E-8CA7-5D83-B1A7-A1A411740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2590"/>
            <a:ext cx="8596668" cy="3036498"/>
          </a:xfrm>
        </p:spPr>
        <p:txBody>
          <a:bodyPr/>
          <a:lstStyle/>
          <a:p>
            <a:r>
              <a:rPr lang="en-US" dirty="0"/>
              <a:t>What is Freelancing ?</a:t>
            </a:r>
          </a:p>
          <a:p>
            <a:r>
              <a:rPr lang="en-US" dirty="0"/>
              <a:t>About The Fiverr Marketplace</a:t>
            </a:r>
          </a:p>
          <a:p>
            <a:r>
              <a:rPr lang="en-US" dirty="0"/>
              <a:t>Technologies</a:t>
            </a:r>
          </a:p>
          <a:p>
            <a:r>
              <a:rPr lang="en-US" dirty="0"/>
              <a:t>What we Do ?</a:t>
            </a:r>
          </a:p>
          <a:p>
            <a:r>
              <a:rPr lang="en-US" dirty="0"/>
              <a:t>Fiverr Achievement</a:t>
            </a:r>
          </a:p>
          <a:p>
            <a:r>
              <a:rPr lang="en-US" dirty="0"/>
              <a:t>Future Goals </a:t>
            </a:r>
          </a:p>
        </p:txBody>
      </p:sp>
    </p:spTree>
    <p:extLst>
      <p:ext uri="{BB962C8B-B14F-4D97-AF65-F5344CB8AC3E}">
        <p14:creationId xmlns:p14="http://schemas.microsoft.com/office/powerpoint/2010/main" val="113274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BA9E-25AF-60B9-25B4-3AD1F1AD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6725"/>
          </a:xfrm>
        </p:spPr>
        <p:txBody>
          <a:bodyPr>
            <a:normAutofit/>
          </a:bodyPr>
          <a:lstStyle/>
          <a:p>
            <a:r>
              <a:rPr lang="en-US" sz="2400" b="1" dirty="0"/>
              <a:t>What is Freelancing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0AA7E-8CA7-5D83-B1A7-A1A411740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2590"/>
            <a:ext cx="8596668" cy="3036498"/>
          </a:xfrm>
        </p:spPr>
        <p:txBody>
          <a:bodyPr/>
          <a:lstStyle/>
          <a:p>
            <a:r>
              <a:rPr lang="en-US" dirty="0"/>
              <a:t>Freelancing is a contract-based profession where instead of being recruited in an organization , the person uses his skills and experience to provide services to a number of clients.</a:t>
            </a:r>
          </a:p>
          <a:p>
            <a:r>
              <a:rPr lang="en-US" dirty="0"/>
              <a:t>In simple terms, freelancing is when we use our skills, education, and experience to work with multiple clients and take on various assignments without committing to a single employer. The number of assignments or tasks that we can take just boils down to our ability to deliver on them as asked from them.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F7936-B877-4E85-D214-45CC079E6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321" y="3717986"/>
            <a:ext cx="4551860" cy="299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7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BA9E-25AF-60B9-25B4-3AD1F1AD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6725"/>
          </a:xfrm>
        </p:spPr>
        <p:txBody>
          <a:bodyPr>
            <a:normAutofit/>
          </a:bodyPr>
          <a:lstStyle/>
          <a:p>
            <a:r>
              <a:rPr lang="en-US" sz="2000" b="1" dirty="0"/>
              <a:t>About The Fiverr Marketplace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0AA7E-8CA7-5D83-B1A7-A1A411740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2590"/>
            <a:ext cx="8596668" cy="1431984"/>
          </a:xfrm>
        </p:spPr>
        <p:txBody>
          <a:bodyPr/>
          <a:lstStyle/>
          <a:p>
            <a:r>
              <a:rPr lang="en-US" dirty="0"/>
              <a:t>Fiverr is the world's largest marketplace for digital services where individuals or companies can go to find freelancers with a skill that suits their needs, and it is considered a "micro-task" site, where you can do relatively quick, small one-off tasks which they call gigs.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709C85-42DC-DAF2-6A01-28EFB5038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74" y="2889849"/>
            <a:ext cx="6349041" cy="317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0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BA9E-25AF-60B9-25B4-3AD1F1AD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6725"/>
          </a:xfrm>
        </p:spPr>
        <p:txBody>
          <a:bodyPr>
            <a:normAutofit/>
          </a:bodyPr>
          <a:lstStyle/>
          <a:p>
            <a:r>
              <a:rPr lang="en-US" sz="2000" b="1" dirty="0"/>
              <a:t>Seller levels at Fiverr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0AA7E-8CA7-5D83-B1A7-A1A411740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2590"/>
            <a:ext cx="8596668" cy="1431984"/>
          </a:xfrm>
        </p:spPr>
        <p:txBody>
          <a:bodyPr/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Macan"/>
              </a:rPr>
              <a:t>seller level is based on  monthly performance. Superb service, high buyer satisfaction, and on-time delivery can earn  a top-level status on Fiverr, and help  get more traffic and orders.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628586-8484-F2FF-BC94-4E8E4D94B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98" y="2662058"/>
            <a:ext cx="5334000" cy="268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BA9E-25AF-60B9-25B4-3AD1F1AD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6725"/>
          </a:xfrm>
        </p:spPr>
        <p:txBody>
          <a:bodyPr>
            <a:normAutofit/>
          </a:bodyPr>
          <a:lstStyle/>
          <a:p>
            <a:r>
              <a:rPr lang="en-US" sz="2000" b="1" dirty="0"/>
              <a:t>What we learned from Fiverr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0AA7E-8CA7-5D83-B1A7-A1A411740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2590"/>
            <a:ext cx="8596668" cy="439946"/>
          </a:xfrm>
        </p:spPr>
        <p:txBody>
          <a:bodyPr>
            <a:noAutofit/>
          </a:bodyPr>
          <a:lstStyle/>
          <a:p>
            <a:r>
              <a:rPr lang="en-US" sz="1600" dirty="0"/>
              <a:t>How to survive the competition</a:t>
            </a:r>
          </a:p>
          <a:p>
            <a:r>
              <a:rPr lang="en-US" sz="1600" dirty="0"/>
              <a:t>How to manage a client</a:t>
            </a:r>
          </a:p>
          <a:p>
            <a:r>
              <a:rPr lang="en-US" sz="1600" dirty="0"/>
              <a:t>Client Communication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269349-27F9-1A36-93AE-91B444FA2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845190"/>
            <a:ext cx="4389856" cy="2270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D42D97-6075-AE4F-C1C9-14A0AAA7F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906" y="2845190"/>
            <a:ext cx="4071668" cy="229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65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BA9E-25AF-60B9-25B4-3AD1F1AD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6725"/>
          </a:xfrm>
        </p:spPr>
        <p:txBody>
          <a:bodyPr>
            <a:normAutofit/>
          </a:bodyPr>
          <a:lstStyle/>
          <a:p>
            <a:r>
              <a:rPr lang="en-US" sz="2000" b="1" dirty="0"/>
              <a:t>Work Portion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0AA7E-8CA7-5D83-B1A7-A1A411740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2590"/>
            <a:ext cx="8596668" cy="439946"/>
          </a:xfrm>
        </p:spPr>
        <p:txBody>
          <a:bodyPr>
            <a:noAutofit/>
          </a:bodyPr>
          <a:lstStyle/>
          <a:p>
            <a:r>
              <a:rPr lang="en-US" sz="1600" dirty="0" err="1"/>
              <a:t>Javascript</a:t>
            </a:r>
            <a:endParaRPr lang="en-US" sz="1600" dirty="0"/>
          </a:p>
          <a:p>
            <a:r>
              <a:rPr lang="en-US" sz="1600" dirty="0" err="1"/>
              <a:t>Wordpress</a:t>
            </a:r>
            <a:endParaRPr lang="en-US" sz="1600" dirty="0"/>
          </a:p>
          <a:p>
            <a:r>
              <a:rPr lang="en-US" sz="1600" dirty="0" err="1"/>
              <a:t>Wix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F6658-F98F-13EA-FA00-6C955B319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79" y="3010434"/>
            <a:ext cx="3131389" cy="11742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1CEB2C-C60E-96EA-C8EF-F6D3453B7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071" y="2727917"/>
            <a:ext cx="2436004" cy="17393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0D9CBB-7399-3EC5-D4FE-6D1B73FB90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379" y="4820907"/>
            <a:ext cx="40576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28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253</TotalTime>
  <Words>34581</Words>
  <Application>Microsoft Office PowerPoint</Application>
  <PresentationFormat>Widescreen</PresentationFormat>
  <Paragraphs>68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Century Gothic</vt:lpstr>
      <vt:lpstr>Macan</vt:lpstr>
      <vt:lpstr>Trebuchet MS</vt:lpstr>
      <vt:lpstr>Wingdings 3</vt:lpstr>
      <vt:lpstr>Facet</vt:lpstr>
      <vt:lpstr>SOUTHEAST UNIVERSITY</vt:lpstr>
      <vt:lpstr>Work portion</vt:lpstr>
      <vt:lpstr>Presented By:</vt:lpstr>
      <vt:lpstr>Outline</vt:lpstr>
      <vt:lpstr>What is Freelancing ?</vt:lpstr>
      <vt:lpstr>About The Fiverr Marketplace</vt:lpstr>
      <vt:lpstr>Seller levels at Fiverr</vt:lpstr>
      <vt:lpstr>What we learned from Fiverr ?</vt:lpstr>
      <vt:lpstr>Work Portion</vt:lpstr>
      <vt:lpstr>Fiverr Profile</vt:lpstr>
      <vt:lpstr>Work History</vt:lpstr>
      <vt:lpstr>Great Achievement From Fiverr                           </vt:lpstr>
      <vt:lpstr>Great Achievement From Fiverr</vt:lpstr>
      <vt:lpstr>Project Requirements from client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Project Development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Project Development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Client Feedback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Project Requirements from client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Project Development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Project Development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Project Development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Project Requirements from client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Project Development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Client Feedback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Project Requirements from client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Project Development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Project Development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Project Development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Client Feedback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Future Goals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SOUTHEAST UNIVERSITY</dc:title>
  <dc:creator>Shimul</dc:creator>
  <cp:lastModifiedBy>Shimul</cp:lastModifiedBy>
  <cp:revision>15</cp:revision>
  <dcterms:created xsi:type="dcterms:W3CDTF">2022-06-22T16:16:06Z</dcterms:created>
  <dcterms:modified xsi:type="dcterms:W3CDTF">2022-06-23T06:59:29Z</dcterms:modified>
</cp:coreProperties>
</file>