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2766-465C-D547-BE42-1B3A5198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6C42-58B4-A542-8BC2-1456AB2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5B5-1DE4-0942-BC17-83C6D2A1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3587-1F5E-DD45-B7E5-7A43F951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71C8-B719-BE4B-8205-556C21C6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533-F62E-4647-BB3F-E7A4199B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49798-ABD2-914F-A0ED-D0C26138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6D97-33A6-C04B-BA33-BD2E623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9C43-DC22-3047-AF0B-797040BE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6ABE-19CB-954E-813A-14F87624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B1D76-9A14-7F46-B341-5B7AFAB8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D3663-714A-2346-9DA5-FD1271D0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9E5F-7984-924F-A827-47792C20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0163-FD48-3441-8FAC-8D8CB0FD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6641-8642-B942-B376-26FFF357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55BB-5476-6F4E-A204-CFE4F619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207D-D4C5-C043-AAC2-BCF04AF9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6293-DD7C-184C-8804-B634B599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D414-BD1B-6846-9136-F3E10A79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957F-6F75-6847-BAE2-734F977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2D30-DBF9-BE4A-888E-C682A8E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4213-EE6F-3B4B-92FA-D48003E1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192A-2AD2-514E-9DB6-EF5A7FAA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4BBE-2B5F-EF45-8409-9CB49658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58E8-1A11-7F40-B39B-0B6E4D2B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7F6-03D3-C141-81DF-4C50E059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012E-715B-3349-B956-711DA835C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4B3B-497B-0C41-B923-778AFF3E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23B47-3B04-8940-A221-91EB0A88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6C0D-E139-A64C-B770-C83B202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0344-6761-624B-AECC-BDB607FE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8587-CC16-5A46-A47D-75D89568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0714-CB2D-C743-975A-B9D29C42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A3B05-4AAD-1F4B-9E98-DBB5DE7C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3B018-7FA5-2E48-AF32-59099404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261A5-E226-C840-9948-B2BDC6340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B1F9F-D02B-E24C-8BAA-AE1AD4C0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1AF0C-9E63-C845-840D-E3B3D69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684E-84C2-C540-BE4E-2204DE52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0F0-05CF-E144-A98E-8901871A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ED8CC-7EF8-DA4A-8651-CD48E37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E59E-B7A0-DC4D-9F20-0C920CAA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1B0B0-0A1C-0E4A-BD0A-210C355F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1621-61A3-FF4E-8EEC-070243FB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0CE56-D62D-F144-81F5-FAFA2159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F83D-12DA-8149-8CEA-DA5A4726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CC48-DF49-164B-8B31-32185D3F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E0BF-5D88-6D4C-833D-029843C4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1B06E-EEF3-6C4D-B5D1-4D522734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9D19B-9C5F-CA43-8242-2212F3DA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1F61-938E-004F-8AD3-05D2B770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EA4A-CBA4-0240-92A4-CE1B21D7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5419-B41C-DC49-9272-18D5E697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2C9FE-CF11-5344-9508-D2DA4FBB7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779CD-DB2A-4D43-B33E-176B20476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56AF-540C-874D-A8B9-542D6129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DBBB-9BC6-424B-B722-D2DD3841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92C3-A1F2-F44C-83E2-D774827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096F9-BBED-054D-8E24-658A33DD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24EE-72F1-004C-B88C-9D285466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52CF-66ED-0A41-8697-BC432078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6DE8-5C89-714B-A3A1-F7E061897443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AB37-D4BB-7D4C-87BD-7CF70D59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5122-88EF-604C-BE86-B394FED2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CF1B-421D-1A43-AC4C-DEE75AF5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3935896" y="427453"/>
            <a:ext cx="7673007" cy="61224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5896" y="427453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8521" y="2841548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540845" y="355274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2F7ACB-E8E4-5444-A380-C429AEB862CD}"/>
              </a:ext>
            </a:extLst>
          </p:cNvPr>
          <p:cNvSpPr txBox="1"/>
          <p:nvPr/>
        </p:nvSpPr>
        <p:spPr>
          <a:xfrm>
            <a:off x="9105561" y="3582890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EventBridge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5ACEBB-08DC-8F46-8CD6-9EE3DD694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8896" y="2871690"/>
            <a:ext cx="711200" cy="71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3121BB-50DF-AD49-82CA-9963220C6347}"/>
              </a:ext>
            </a:extLst>
          </p:cNvPr>
          <p:cNvSpPr txBox="1"/>
          <p:nvPr/>
        </p:nvSpPr>
        <p:spPr>
          <a:xfrm>
            <a:off x="7571643" y="3481867"/>
            <a:ext cx="137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Daily </a:t>
            </a:r>
            <a:r>
              <a:rPr lang="en-US" sz="1400" dirty="0" err="1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cron</a:t>
            </a:r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Event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D079135-D084-D14F-9A35-3B3AECCEB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9019" y="2962198"/>
            <a:ext cx="469900" cy="4699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1377FE4-3EEB-A442-81B2-D979B303F71F}"/>
              </a:ext>
            </a:extLst>
          </p:cNvPr>
          <p:cNvSpPr txBox="1"/>
          <p:nvPr/>
        </p:nvSpPr>
        <p:spPr>
          <a:xfrm>
            <a:off x="4237323" y="5907327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Cost &amp; Usage Report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06690-2290-B841-BE40-4B92221AD6AD}"/>
              </a:ext>
            </a:extLst>
          </p:cNvPr>
          <p:cNvSpPr txBox="1"/>
          <p:nvPr/>
        </p:nvSpPr>
        <p:spPr>
          <a:xfrm>
            <a:off x="6186342" y="5907327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Cost Explorer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4158296-F536-0A43-A9A7-689A9030C2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90658" y="5196127"/>
            <a:ext cx="711200" cy="711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5974859-7C45-7547-AAE3-01E632FF6A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39677" y="5196127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D3F208-2EB1-AF45-9606-3F3DA7F16940}"/>
              </a:ext>
            </a:extLst>
          </p:cNvPr>
          <p:cNvSpPr txBox="1"/>
          <p:nvPr/>
        </p:nvSpPr>
        <p:spPr>
          <a:xfrm>
            <a:off x="4195306" y="16443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69840C8-870A-7F49-B369-FB66D15CDB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0658" y="935388"/>
            <a:ext cx="711200" cy="711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44B83B-BEFC-D242-821C-AE527A6B1C6B}"/>
              </a:ext>
            </a:extLst>
          </p:cNvPr>
          <p:cNvSpPr txBox="1"/>
          <p:nvPr/>
        </p:nvSpPr>
        <p:spPr>
          <a:xfrm>
            <a:off x="9063544" y="164436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Secrets Manager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65E21F95-F8A0-A94B-9CCF-93CC215923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58896" y="935388"/>
            <a:ext cx="711200" cy="7112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20368F-8F75-9142-A4C4-5A05B860E01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 flipV="1">
            <a:off x="8558919" y="3197148"/>
            <a:ext cx="1299977" cy="3014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136917-9AAA-1A40-A1D1-6D462FB17601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flipH="1">
            <a:off x="6649721" y="3197148"/>
            <a:ext cx="143929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07C078-662C-A046-8DE1-68B6AE89DE99}"/>
              </a:ext>
            </a:extLst>
          </p:cNvPr>
          <p:cNvGrpSpPr/>
          <p:nvPr/>
        </p:nvGrpSpPr>
        <p:grpSpPr>
          <a:xfrm rot="16200000">
            <a:off x="5620822" y="3502807"/>
            <a:ext cx="1389583" cy="1963253"/>
            <a:chOff x="2684662" y="1051134"/>
            <a:chExt cx="1483636" cy="331243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FE274BB-CE52-C543-82F0-9EC1CD568C90}"/>
                </a:ext>
              </a:extLst>
            </p:cNvPr>
            <p:cNvSpPr/>
            <p:nvPr/>
          </p:nvSpPr>
          <p:spPr>
            <a:xfrm>
              <a:off x="2684662" y="1051134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963986A-0C51-9443-AB58-F9D24D7805EF}"/>
                </a:ext>
              </a:extLst>
            </p:cNvPr>
            <p:cNvCxnSpPr>
              <a:cxnSpLocks/>
            </p:cNvCxnSpPr>
            <p:nvPr/>
          </p:nvCxnSpPr>
          <p:spPr>
            <a:xfrm>
              <a:off x="3595221" y="12162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F874012F-33DA-B645-A48C-FF70911BE586}"/>
              </a:ext>
            </a:extLst>
          </p:cNvPr>
          <p:cNvSpPr/>
          <p:nvPr/>
        </p:nvSpPr>
        <p:spPr>
          <a:xfrm rot="5400000" flipH="1" flipV="1">
            <a:off x="7322062" y="304706"/>
            <a:ext cx="1527521" cy="35461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BD84D813-EFBD-9E47-AC72-93570B768062}"/>
              </a:ext>
            </a:extLst>
          </p:cNvPr>
          <p:cNvSpPr/>
          <p:nvPr/>
        </p:nvSpPr>
        <p:spPr>
          <a:xfrm rot="16200000" flipH="1">
            <a:off x="5121903" y="2154031"/>
            <a:ext cx="1020254" cy="59608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DF6F9D68-1F22-4548-9C79-05C17E6A7397}"/>
              </a:ext>
            </a:extLst>
          </p:cNvPr>
          <p:cNvSpPr txBox="1">
            <a:spLocks/>
          </p:cNvSpPr>
          <p:nvPr/>
        </p:nvSpPr>
        <p:spPr>
          <a:xfrm>
            <a:off x="202294" y="390334"/>
            <a:ext cx="6532780" cy="559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get_forecast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3982F1-7203-DE47-BEEA-E9339822DD76}"/>
              </a:ext>
            </a:extLst>
          </p:cNvPr>
          <p:cNvSpPr txBox="1"/>
          <p:nvPr/>
        </p:nvSpPr>
        <p:spPr>
          <a:xfrm>
            <a:off x="7169539" y="2330162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Identity and Access Management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298D68BA-3457-8945-A93C-6027F5EBA8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38831" y="1598846"/>
            <a:ext cx="711200" cy="711200"/>
          </a:xfrm>
          <a:prstGeom prst="rect">
            <a:avLst/>
          </a:prstGeom>
        </p:spPr>
      </p:pic>
      <p:sp>
        <p:nvSpPr>
          <p:cNvPr id="72" name="Freeform 71">
            <a:extLst>
              <a:ext uri="{FF2B5EF4-FFF2-40B4-BE49-F238E27FC236}">
                <a16:creationId xmlns:a16="http://schemas.microsoft.com/office/drawing/2014/main" id="{64F96724-E555-B641-9315-1E951FF55246}"/>
              </a:ext>
            </a:extLst>
          </p:cNvPr>
          <p:cNvSpPr/>
          <p:nvPr/>
        </p:nvSpPr>
        <p:spPr>
          <a:xfrm rot="5400000" flipH="1" flipV="1">
            <a:off x="6764817" y="1672094"/>
            <a:ext cx="899595" cy="143929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lack Productivity - Review 2020 - PCMag UK">
            <a:extLst>
              <a:ext uri="{FF2B5EF4-FFF2-40B4-BE49-F238E27FC236}">
                <a16:creationId xmlns:a16="http://schemas.microsoft.com/office/drawing/2014/main" id="{EE816BBE-A86F-974D-A32E-DBE05C14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54" y="2640701"/>
            <a:ext cx="1913671" cy="1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AFFAD6-60DF-B74B-9025-421838335F3E}"/>
              </a:ext>
            </a:extLst>
          </p:cNvPr>
          <p:cNvCxnSpPr>
            <a:cxnSpLocks/>
            <a:stCxn id="7" idx="1"/>
            <a:endCxn id="1026" idx="3"/>
          </p:cNvCxnSpPr>
          <p:nvPr/>
        </p:nvCxnSpPr>
        <p:spPr>
          <a:xfrm flipH="1" flipV="1">
            <a:off x="3650425" y="3179763"/>
            <a:ext cx="2288096" cy="1738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>
            <a:extLst>
              <a:ext uri="{FF2B5EF4-FFF2-40B4-BE49-F238E27FC236}">
                <a16:creationId xmlns:a16="http://schemas.microsoft.com/office/drawing/2014/main" id="{FE00282F-56BD-3747-AF6F-AB6AD95B38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431681" y="4639389"/>
            <a:ext cx="483586" cy="4699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38D3211-E935-3F49-9792-E4401122BBF7}"/>
              </a:ext>
            </a:extLst>
          </p:cNvPr>
          <p:cNvSpPr txBox="1"/>
          <p:nvPr/>
        </p:nvSpPr>
        <p:spPr>
          <a:xfrm>
            <a:off x="-72544" y="516292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Slack Users</a:t>
            </a: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6CA3BFB9-7E52-FD4D-8B85-5F7B3BEAFE0E}"/>
              </a:ext>
            </a:extLst>
          </p:cNvPr>
          <p:cNvSpPr/>
          <p:nvPr/>
        </p:nvSpPr>
        <p:spPr>
          <a:xfrm rot="5400000" flipH="1" flipV="1">
            <a:off x="459864" y="3362499"/>
            <a:ext cx="1492889" cy="106089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Zucker</dc:creator>
  <cp:lastModifiedBy>Jim Zucker</cp:lastModifiedBy>
  <cp:revision>16</cp:revision>
  <dcterms:created xsi:type="dcterms:W3CDTF">2020-09-07T18:29:32Z</dcterms:created>
  <dcterms:modified xsi:type="dcterms:W3CDTF">2020-09-07T19:05:26Z</dcterms:modified>
</cp:coreProperties>
</file>