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embeddedFontLst>
    <p:embeddedFont>
      <p:font typeface="Patrick Hand"/>
      <p:regular r:id="rId15"/>
    </p:embeddedFont>
    <p:embeddedFont>
      <p:font typeface="Patrick Hand"/>
      <p:regular r:id="rId16"/>
    </p:embeddedFont>
    <p:embeddedFont>
      <p:font typeface="Patrick Hand"/>
      <p:regular r:id="rId17"/>
    </p:embeddedFont>
    <p:embeddedFont>
      <p:font typeface="Patrick Hand"/>
      <p:regular r:id="rId18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slideLayout" Target="../slideLayouts/slideLayout5.xml"/><Relationship Id="rId7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2615089"/>
            <a:ext cx="4937760" cy="6171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850"/>
              </a:lnSpc>
              <a:buNone/>
            </a:pPr>
            <a:r>
              <a:rPr lang="en-US" sz="38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Tic-Tac-Toe Game in C++</a:t>
            </a:r>
            <a:endParaRPr lang="en-US" sz="3850" dirty="0"/>
          </a:p>
        </p:txBody>
      </p:sp>
      <p:sp>
        <p:nvSpPr>
          <p:cNvPr id="4" name="Text 1"/>
          <p:cNvSpPr/>
          <p:nvPr/>
        </p:nvSpPr>
        <p:spPr>
          <a:xfrm>
            <a:off x="864037" y="3602474"/>
            <a:ext cx="74159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A classic game implemented in C++. This project showcases basic game development skills. It also uses fundamental programming concepts.</a:t>
            </a:r>
            <a:endParaRPr lang="en-US" sz="1900" dirty="0"/>
          </a:p>
        </p:txBody>
      </p:sp>
      <p:sp>
        <p:nvSpPr>
          <p:cNvPr id="5" name="Text 2"/>
          <p:cNvSpPr/>
          <p:nvPr/>
        </p:nvSpPr>
        <p:spPr>
          <a:xfrm>
            <a:off x="864037" y="4762857"/>
            <a:ext cx="6814066" cy="8516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6700"/>
              </a:lnSpc>
              <a:buNone/>
            </a:pPr>
            <a:r>
              <a:rPr lang="en-US" sz="53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by Group - 5</a:t>
            </a:r>
            <a:endParaRPr lang="en-US" sz="53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713792"/>
            <a:ext cx="4937760" cy="6171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850"/>
              </a:lnSpc>
              <a:buNone/>
            </a:pPr>
            <a:r>
              <a:rPr lang="en-US" sz="38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What is Tic-Tac-Toe?</a:t>
            </a:r>
            <a:endParaRPr lang="en-US" sz="3850" dirty="0"/>
          </a:p>
        </p:txBody>
      </p:sp>
      <p:sp>
        <p:nvSpPr>
          <p:cNvPr id="3" name="Text 1"/>
          <p:cNvSpPr/>
          <p:nvPr/>
        </p:nvSpPr>
        <p:spPr>
          <a:xfrm>
            <a:off x="864037" y="3947993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Classic Strategy Game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864037" y="4503420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A two-player strategy game on a 3x3 grid.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7623929" y="3947993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Objective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7623929" y="4503420"/>
            <a:ext cx="61500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Get three marks in a row. This can be horizontal, vertical, or diagonal.</a:t>
            </a:r>
            <a:endParaRPr lang="en-US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368272"/>
            <a:ext cx="4937760" cy="6171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850"/>
              </a:lnSpc>
              <a:buNone/>
            </a:pPr>
            <a:r>
              <a:rPr lang="en-US" sz="38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Key Project Features</a:t>
            </a:r>
            <a:endParaRPr lang="en-US" sz="3850" dirty="0"/>
          </a:p>
        </p:txBody>
      </p:sp>
      <p:sp>
        <p:nvSpPr>
          <p:cNvPr id="3" name="Shape 1"/>
          <p:cNvSpPr/>
          <p:nvPr/>
        </p:nvSpPr>
        <p:spPr>
          <a:xfrm>
            <a:off x="864037" y="3633311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993577" y="3725823"/>
            <a:ext cx="296228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3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1</a:t>
            </a:r>
            <a:endParaRPr lang="en-US" sz="2300" dirty="0"/>
          </a:p>
        </p:txBody>
      </p:sp>
      <p:sp>
        <p:nvSpPr>
          <p:cNvPr id="5" name="Text 3"/>
          <p:cNvSpPr/>
          <p:nvPr/>
        </p:nvSpPr>
        <p:spPr>
          <a:xfrm>
            <a:off x="1666280" y="3633311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Two-Player Mode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1666280" y="4090035"/>
            <a:ext cx="5525572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Allows two players to compete against each other.</a:t>
            </a:r>
            <a:endParaRPr lang="en-US" sz="1900" dirty="0"/>
          </a:p>
        </p:txBody>
      </p:sp>
      <p:sp>
        <p:nvSpPr>
          <p:cNvPr id="7" name="Shape 5"/>
          <p:cNvSpPr/>
          <p:nvPr/>
        </p:nvSpPr>
        <p:spPr>
          <a:xfrm>
            <a:off x="7438668" y="3633311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7568208" y="3725823"/>
            <a:ext cx="296228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3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2</a:t>
            </a:r>
            <a:endParaRPr lang="en-US" sz="2300" dirty="0"/>
          </a:p>
        </p:txBody>
      </p:sp>
      <p:sp>
        <p:nvSpPr>
          <p:cNvPr id="9" name="Text 7"/>
          <p:cNvSpPr/>
          <p:nvPr/>
        </p:nvSpPr>
        <p:spPr>
          <a:xfrm>
            <a:off x="8240911" y="3633311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Input Validation</a:t>
            </a:r>
            <a:endParaRPr lang="en-US" sz="1900" dirty="0"/>
          </a:p>
        </p:txBody>
      </p:sp>
      <p:sp>
        <p:nvSpPr>
          <p:cNvPr id="10" name="Text 8"/>
          <p:cNvSpPr/>
          <p:nvPr/>
        </p:nvSpPr>
        <p:spPr>
          <a:xfrm>
            <a:off x="8240911" y="4090035"/>
            <a:ext cx="5525572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Prevents overwriting existing moves.</a:t>
            </a:r>
            <a:endParaRPr lang="en-US" sz="1900" dirty="0"/>
          </a:p>
        </p:txBody>
      </p:sp>
      <p:sp>
        <p:nvSpPr>
          <p:cNvPr id="11" name="Shape 9"/>
          <p:cNvSpPr/>
          <p:nvPr/>
        </p:nvSpPr>
        <p:spPr>
          <a:xfrm>
            <a:off x="864037" y="5009555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93577" y="5102066"/>
            <a:ext cx="296228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3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3</a:t>
            </a:r>
            <a:endParaRPr lang="en-US" sz="2300" dirty="0"/>
          </a:p>
        </p:txBody>
      </p:sp>
      <p:sp>
        <p:nvSpPr>
          <p:cNvPr id="13" name="Text 11"/>
          <p:cNvSpPr/>
          <p:nvPr/>
        </p:nvSpPr>
        <p:spPr>
          <a:xfrm>
            <a:off x="1666280" y="5009555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Game Board Updates</a:t>
            </a:r>
            <a:endParaRPr lang="en-US" sz="1900" dirty="0"/>
          </a:p>
        </p:txBody>
      </p:sp>
      <p:sp>
        <p:nvSpPr>
          <p:cNvPr id="14" name="Text 12"/>
          <p:cNvSpPr/>
          <p:nvPr/>
        </p:nvSpPr>
        <p:spPr>
          <a:xfrm>
            <a:off x="1666280" y="5466278"/>
            <a:ext cx="5525572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Visually updates the board after each move.</a:t>
            </a:r>
            <a:endParaRPr lang="en-US" sz="1900" dirty="0"/>
          </a:p>
        </p:txBody>
      </p:sp>
      <p:sp>
        <p:nvSpPr>
          <p:cNvPr id="15" name="Shape 13"/>
          <p:cNvSpPr/>
          <p:nvPr/>
        </p:nvSpPr>
        <p:spPr>
          <a:xfrm>
            <a:off x="7438668" y="5009555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7568208" y="5102066"/>
            <a:ext cx="296228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3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4</a:t>
            </a:r>
            <a:endParaRPr lang="en-US" sz="2300" dirty="0"/>
          </a:p>
        </p:txBody>
      </p:sp>
      <p:sp>
        <p:nvSpPr>
          <p:cNvPr id="17" name="Text 15"/>
          <p:cNvSpPr/>
          <p:nvPr/>
        </p:nvSpPr>
        <p:spPr>
          <a:xfrm>
            <a:off x="8240911" y="5009555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Win/Draw Checks</a:t>
            </a:r>
            <a:endParaRPr lang="en-US" sz="1900" dirty="0"/>
          </a:p>
        </p:txBody>
      </p:sp>
      <p:sp>
        <p:nvSpPr>
          <p:cNvPr id="18" name="Text 16"/>
          <p:cNvSpPr/>
          <p:nvPr/>
        </p:nvSpPr>
        <p:spPr>
          <a:xfrm>
            <a:off x="8240911" y="5466278"/>
            <a:ext cx="5525572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Determines win or draw conditions efficiently.</a:t>
            </a:r>
            <a:endParaRPr lang="en-US" sz="1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4979" y="565785"/>
            <a:ext cx="4114800" cy="5143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050"/>
              </a:lnSpc>
              <a:buNone/>
            </a:pPr>
            <a:r>
              <a:rPr lang="en-US" sz="32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Implementation Steps</a:t>
            </a:r>
            <a:endParaRPr lang="en-US" sz="32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4979" y="1491615"/>
            <a:ext cx="1028700" cy="123444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122289" y="1697355"/>
            <a:ext cx="20574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Initialize Board</a:t>
            </a:r>
            <a:endParaRPr lang="en-US" sz="1600" dirty="0"/>
          </a:p>
        </p:txBody>
      </p:sp>
      <p:sp>
        <p:nvSpPr>
          <p:cNvPr id="5" name="Text 2"/>
          <p:cNvSpPr/>
          <p:nvPr/>
        </p:nvSpPr>
        <p:spPr>
          <a:xfrm>
            <a:off x="2122289" y="2077879"/>
            <a:ext cx="11723013" cy="3290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Create a 3x3 grid with numbered positions.</a:t>
            </a:r>
            <a:endParaRPr lang="en-US" sz="160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979" y="2726055"/>
            <a:ext cx="1028700" cy="123444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122289" y="2931795"/>
            <a:ext cx="20574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Display Board</a:t>
            </a:r>
            <a:endParaRPr lang="en-US" sz="1600" dirty="0"/>
          </a:p>
        </p:txBody>
      </p:sp>
      <p:sp>
        <p:nvSpPr>
          <p:cNvPr id="8" name="Text 4"/>
          <p:cNvSpPr/>
          <p:nvPr/>
        </p:nvSpPr>
        <p:spPr>
          <a:xfrm>
            <a:off x="2122289" y="3312319"/>
            <a:ext cx="11723013" cy="3290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Show the grid after each move.</a:t>
            </a:r>
            <a:endParaRPr lang="en-US" sz="160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979" y="3960495"/>
            <a:ext cx="1028700" cy="123444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122289" y="4166235"/>
            <a:ext cx="20574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Player Input</a:t>
            </a:r>
            <a:endParaRPr lang="en-US" sz="1600" dirty="0"/>
          </a:p>
        </p:txBody>
      </p:sp>
      <p:sp>
        <p:nvSpPr>
          <p:cNvPr id="11" name="Text 6"/>
          <p:cNvSpPr/>
          <p:nvPr/>
        </p:nvSpPr>
        <p:spPr>
          <a:xfrm>
            <a:off x="2122289" y="4546759"/>
            <a:ext cx="11723013" cy="3290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Take input and update the board.</a:t>
            </a:r>
            <a:endParaRPr lang="en-US" sz="160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979" y="5194935"/>
            <a:ext cx="1028700" cy="123444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122289" y="5400675"/>
            <a:ext cx="20574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Check Win/Draw</a:t>
            </a:r>
            <a:endParaRPr lang="en-US" sz="1600" dirty="0"/>
          </a:p>
        </p:txBody>
      </p:sp>
      <p:sp>
        <p:nvSpPr>
          <p:cNvPr id="14" name="Text 8"/>
          <p:cNvSpPr/>
          <p:nvPr/>
        </p:nvSpPr>
        <p:spPr>
          <a:xfrm>
            <a:off x="2122289" y="5781199"/>
            <a:ext cx="11723013" cy="3290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Validate the board after each move.</a:t>
            </a:r>
            <a:endParaRPr lang="en-US" sz="1600" dirty="0"/>
          </a:p>
        </p:txBody>
      </p:sp>
      <p:pic>
        <p:nvPicPr>
          <p:cNvPr id="15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979" y="6429375"/>
            <a:ext cx="1028700" cy="1234440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2122289" y="6635115"/>
            <a:ext cx="20574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Switch Players</a:t>
            </a:r>
            <a:endParaRPr lang="en-US" sz="1600" dirty="0"/>
          </a:p>
        </p:txBody>
      </p:sp>
      <p:sp>
        <p:nvSpPr>
          <p:cNvPr id="17" name="Text 10"/>
          <p:cNvSpPr/>
          <p:nvPr/>
        </p:nvSpPr>
        <p:spPr>
          <a:xfrm>
            <a:off x="2122289" y="7015639"/>
            <a:ext cx="11723013" cy="3290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Alternate between Player 1 (X) and Player 2 (O).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437" y="2111931"/>
            <a:ext cx="4937760" cy="6171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850"/>
              </a:lnSpc>
              <a:buNone/>
            </a:pPr>
            <a:r>
              <a:rPr lang="en-US" sz="38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Code Snippet: Main Loop</a:t>
            </a:r>
            <a:endParaRPr lang="en-US" sz="3850" dirty="0"/>
          </a:p>
        </p:txBody>
      </p:sp>
      <p:sp>
        <p:nvSpPr>
          <p:cNvPr id="4" name="Shape 1"/>
          <p:cNvSpPr/>
          <p:nvPr/>
        </p:nvSpPr>
        <p:spPr>
          <a:xfrm>
            <a:off x="6350437" y="3099316"/>
            <a:ext cx="7415927" cy="2345531"/>
          </a:xfrm>
          <a:prstGeom prst="roundRect">
            <a:avLst>
              <a:gd name="adj" fmla="val 4421"/>
            </a:avLst>
          </a:prstGeom>
          <a:solidFill>
            <a:srgbClr val="E6E6E6"/>
          </a:solidFill>
          <a:ln/>
        </p:spPr>
      </p:sp>
      <p:sp>
        <p:nvSpPr>
          <p:cNvPr id="5" name="Shape 2"/>
          <p:cNvSpPr/>
          <p:nvPr/>
        </p:nvSpPr>
        <p:spPr>
          <a:xfrm>
            <a:off x="6338173" y="3099316"/>
            <a:ext cx="7440454" cy="2345531"/>
          </a:xfrm>
          <a:prstGeom prst="roundRect">
            <a:avLst>
              <a:gd name="adj" fmla="val 1579"/>
            </a:avLst>
          </a:prstGeom>
          <a:solidFill>
            <a:srgbClr val="E6E6E6"/>
          </a:solidFill>
          <a:ln/>
        </p:spPr>
      </p:sp>
      <p:sp>
        <p:nvSpPr>
          <p:cNvPr id="6" name="Text 3"/>
          <p:cNvSpPr/>
          <p:nvPr/>
        </p:nvSpPr>
        <p:spPr>
          <a:xfrm>
            <a:off x="6584990" y="3284458"/>
            <a:ext cx="6946821" cy="1975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highlight>
                  <a:srgbClr val="E6E6E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while (true) {
    displayBoard();
    playMove();
}
</a:t>
            </a:r>
            <a:endParaRPr lang="en-US" sz="1900" dirty="0"/>
          </a:p>
        </p:txBody>
      </p:sp>
      <p:sp>
        <p:nvSpPr>
          <p:cNvPr id="7" name="Text 4"/>
          <p:cNvSpPr/>
          <p:nvPr/>
        </p:nvSpPr>
        <p:spPr>
          <a:xfrm>
            <a:off x="6350437" y="5722501"/>
            <a:ext cx="74159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This loop keeps the game running. It continues until a win or draw is detected.</a:t>
            </a:r>
            <a:endParaRPr lang="en-US" sz="1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437" y="2111931"/>
            <a:ext cx="4937760" cy="6171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850"/>
              </a:lnSpc>
              <a:buNone/>
            </a:pPr>
            <a:r>
              <a:rPr lang="en-US" sz="38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Game Demo &amp; Output</a:t>
            </a:r>
            <a:endParaRPr lang="en-US" sz="3850" dirty="0"/>
          </a:p>
        </p:txBody>
      </p:sp>
      <p:sp>
        <p:nvSpPr>
          <p:cNvPr id="4" name="Text 1"/>
          <p:cNvSpPr/>
          <p:nvPr/>
        </p:nvSpPr>
        <p:spPr>
          <a:xfrm>
            <a:off x="6350437" y="3099316"/>
            <a:ext cx="74159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An example game output showing player 1 winning.</a:t>
            </a:r>
            <a:endParaRPr lang="en-US" sz="1900" dirty="0"/>
          </a:p>
        </p:txBody>
      </p:sp>
      <p:sp>
        <p:nvSpPr>
          <p:cNvPr id="5" name="Shape 2"/>
          <p:cNvSpPr/>
          <p:nvPr/>
        </p:nvSpPr>
        <p:spPr>
          <a:xfrm>
            <a:off x="6350437" y="3772019"/>
            <a:ext cx="7415927" cy="2345531"/>
          </a:xfrm>
          <a:prstGeom prst="roundRect">
            <a:avLst>
              <a:gd name="adj" fmla="val 4421"/>
            </a:avLst>
          </a:prstGeom>
          <a:solidFill>
            <a:srgbClr val="E6E6E6"/>
          </a:solidFill>
          <a:ln/>
        </p:spPr>
      </p:sp>
      <p:sp>
        <p:nvSpPr>
          <p:cNvPr id="6" name="Shape 3"/>
          <p:cNvSpPr/>
          <p:nvPr/>
        </p:nvSpPr>
        <p:spPr>
          <a:xfrm>
            <a:off x="6338173" y="3772019"/>
            <a:ext cx="7440454" cy="2345531"/>
          </a:xfrm>
          <a:prstGeom prst="roundRect">
            <a:avLst>
              <a:gd name="adj" fmla="val 1579"/>
            </a:avLst>
          </a:prstGeom>
          <a:solidFill>
            <a:srgbClr val="E6E6E6"/>
          </a:solidFill>
          <a:ln/>
        </p:spPr>
      </p:sp>
      <p:sp>
        <p:nvSpPr>
          <p:cNvPr id="7" name="Text 4"/>
          <p:cNvSpPr/>
          <p:nvPr/>
        </p:nvSpPr>
        <p:spPr>
          <a:xfrm>
            <a:off x="6584990" y="3957161"/>
            <a:ext cx="6946821" cy="1975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highlight>
                  <a:srgbClr val="E6E6E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X O X
O X O
O X X
Player 1 Wins!
</a:t>
            </a:r>
            <a:endParaRPr lang="en-US" sz="19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60532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84979" y="3178493"/>
            <a:ext cx="4228862" cy="521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100"/>
              </a:lnSpc>
              <a:buNone/>
            </a:pPr>
            <a:r>
              <a:rPr lang="en-US" sz="32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Challenges &amp; Improvements</a:t>
            </a:r>
            <a:endParaRPr lang="en-US" sz="3250" dirty="0"/>
          </a:p>
        </p:txBody>
      </p:sp>
      <p:sp>
        <p:nvSpPr>
          <p:cNvPr id="4" name="Shape 1"/>
          <p:cNvSpPr/>
          <p:nvPr/>
        </p:nvSpPr>
        <p:spPr>
          <a:xfrm>
            <a:off x="7303651" y="4012049"/>
            <a:ext cx="22860" cy="3647242"/>
          </a:xfrm>
          <a:prstGeom prst="roundRect">
            <a:avLst>
              <a:gd name="adj" fmla="val 382948"/>
            </a:avLst>
          </a:prstGeom>
          <a:solidFill>
            <a:srgbClr val="CCCCCC"/>
          </a:solidFill>
          <a:ln/>
        </p:spPr>
      </p:sp>
      <p:sp>
        <p:nvSpPr>
          <p:cNvPr id="5" name="Shape 2"/>
          <p:cNvSpPr/>
          <p:nvPr/>
        </p:nvSpPr>
        <p:spPr>
          <a:xfrm>
            <a:off x="6478310" y="4469487"/>
            <a:ext cx="625197" cy="22860"/>
          </a:xfrm>
          <a:prstGeom prst="roundRect">
            <a:avLst>
              <a:gd name="adj" fmla="val 382948"/>
            </a:avLst>
          </a:prstGeom>
          <a:solidFill>
            <a:srgbClr val="CCCCCC"/>
          </a:solidFill>
          <a:ln/>
        </p:spPr>
      </p:sp>
      <p:sp>
        <p:nvSpPr>
          <p:cNvPr id="6" name="Shape 3"/>
          <p:cNvSpPr/>
          <p:nvPr/>
        </p:nvSpPr>
        <p:spPr>
          <a:xfrm>
            <a:off x="7080647" y="4246483"/>
            <a:ext cx="468868" cy="468868"/>
          </a:xfrm>
          <a:prstGeom prst="roundRect">
            <a:avLst>
              <a:gd name="adj" fmla="val 18671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7190065" y="4324648"/>
            <a:ext cx="250031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950"/>
              </a:lnSpc>
              <a:buNone/>
            </a:pPr>
            <a:r>
              <a:rPr lang="en-US" sz="19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1</a:t>
            </a:r>
            <a:endParaRPr lang="en-US" sz="1950" dirty="0"/>
          </a:p>
        </p:txBody>
      </p:sp>
      <p:sp>
        <p:nvSpPr>
          <p:cNvPr id="8" name="Text 5"/>
          <p:cNvSpPr/>
          <p:nvPr/>
        </p:nvSpPr>
        <p:spPr>
          <a:xfrm>
            <a:off x="4188619" y="4220408"/>
            <a:ext cx="2084308" cy="260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05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Handling Invalid Moves</a:t>
            </a:r>
            <a:endParaRPr lang="en-US" sz="1600" dirty="0"/>
          </a:p>
        </p:txBody>
      </p:sp>
      <p:sp>
        <p:nvSpPr>
          <p:cNvPr id="9" name="Text 6"/>
          <p:cNvSpPr/>
          <p:nvPr/>
        </p:nvSpPr>
        <p:spPr>
          <a:xfrm>
            <a:off x="784979" y="4605933"/>
            <a:ext cx="5487948" cy="3334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Ensuring accurate move validation.</a:t>
            </a:r>
            <a:endParaRPr lang="en-US" sz="1600" dirty="0"/>
          </a:p>
        </p:txBody>
      </p:sp>
      <p:sp>
        <p:nvSpPr>
          <p:cNvPr id="10" name="Shape 7"/>
          <p:cNvSpPr/>
          <p:nvPr/>
        </p:nvSpPr>
        <p:spPr>
          <a:xfrm>
            <a:off x="7526655" y="5511522"/>
            <a:ext cx="625197" cy="22860"/>
          </a:xfrm>
          <a:prstGeom prst="roundRect">
            <a:avLst>
              <a:gd name="adj" fmla="val 382948"/>
            </a:avLst>
          </a:prstGeom>
          <a:solidFill>
            <a:srgbClr val="CCCCCC"/>
          </a:solidFill>
          <a:ln/>
        </p:spPr>
      </p:sp>
      <p:sp>
        <p:nvSpPr>
          <p:cNvPr id="11" name="Shape 8"/>
          <p:cNvSpPr/>
          <p:nvPr/>
        </p:nvSpPr>
        <p:spPr>
          <a:xfrm>
            <a:off x="7080647" y="5288518"/>
            <a:ext cx="468868" cy="468868"/>
          </a:xfrm>
          <a:prstGeom prst="roundRect">
            <a:avLst>
              <a:gd name="adj" fmla="val 18671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7190065" y="5366683"/>
            <a:ext cx="250031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950"/>
              </a:lnSpc>
              <a:buNone/>
            </a:pPr>
            <a:r>
              <a:rPr lang="en-US" sz="19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2</a:t>
            </a:r>
            <a:endParaRPr lang="en-US" sz="1950" dirty="0"/>
          </a:p>
        </p:txBody>
      </p:sp>
      <p:sp>
        <p:nvSpPr>
          <p:cNvPr id="13" name="Text 10"/>
          <p:cNvSpPr/>
          <p:nvPr/>
        </p:nvSpPr>
        <p:spPr>
          <a:xfrm>
            <a:off x="8357235" y="5262443"/>
            <a:ext cx="2084308" cy="260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Efficient Win Checks</a:t>
            </a:r>
            <a:endParaRPr lang="en-US" sz="1600" dirty="0"/>
          </a:p>
        </p:txBody>
      </p:sp>
      <p:sp>
        <p:nvSpPr>
          <p:cNvPr id="14" name="Text 11"/>
          <p:cNvSpPr/>
          <p:nvPr/>
        </p:nvSpPr>
        <p:spPr>
          <a:xfrm>
            <a:off x="8357235" y="5647968"/>
            <a:ext cx="5488067" cy="3334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Optimizing the winning condition logic.</a:t>
            </a:r>
            <a:endParaRPr lang="en-US" sz="1600" dirty="0"/>
          </a:p>
        </p:txBody>
      </p:sp>
      <p:sp>
        <p:nvSpPr>
          <p:cNvPr id="15" name="Shape 12"/>
          <p:cNvSpPr/>
          <p:nvPr/>
        </p:nvSpPr>
        <p:spPr>
          <a:xfrm>
            <a:off x="6478310" y="6449378"/>
            <a:ext cx="625197" cy="22860"/>
          </a:xfrm>
          <a:prstGeom prst="roundRect">
            <a:avLst>
              <a:gd name="adj" fmla="val 382948"/>
            </a:avLst>
          </a:prstGeom>
          <a:solidFill>
            <a:srgbClr val="CCCCCC"/>
          </a:solidFill>
          <a:ln/>
        </p:spPr>
      </p:sp>
      <p:sp>
        <p:nvSpPr>
          <p:cNvPr id="16" name="Shape 13"/>
          <p:cNvSpPr/>
          <p:nvPr/>
        </p:nvSpPr>
        <p:spPr>
          <a:xfrm>
            <a:off x="7080647" y="6226373"/>
            <a:ext cx="468868" cy="468868"/>
          </a:xfrm>
          <a:prstGeom prst="roundRect">
            <a:avLst>
              <a:gd name="adj" fmla="val 18671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7190065" y="6304538"/>
            <a:ext cx="250031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950"/>
              </a:lnSpc>
              <a:buNone/>
            </a:pPr>
            <a:r>
              <a:rPr lang="en-US" sz="19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3</a:t>
            </a:r>
            <a:endParaRPr lang="en-US" sz="1950" dirty="0"/>
          </a:p>
        </p:txBody>
      </p:sp>
      <p:sp>
        <p:nvSpPr>
          <p:cNvPr id="18" name="Text 15"/>
          <p:cNvSpPr/>
          <p:nvPr/>
        </p:nvSpPr>
        <p:spPr>
          <a:xfrm>
            <a:off x="4188619" y="6200299"/>
            <a:ext cx="2084308" cy="260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05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Future Enhancements</a:t>
            </a:r>
            <a:endParaRPr lang="en-US" sz="1600" dirty="0"/>
          </a:p>
        </p:txBody>
      </p:sp>
      <p:sp>
        <p:nvSpPr>
          <p:cNvPr id="19" name="Text 16"/>
          <p:cNvSpPr/>
          <p:nvPr/>
        </p:nvSpPr>
        <p:spPr>
          <a:xfrm>
            <a:off x="784979" y="6585823"/>
            <a:ext cx="5487948" cy="3334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Adding AI, GUI, and network multiplayer.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437" y="3225998"/>
            <a:ext cx="4937760" cy="6171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850"/>
              </a:lnSpc>
              <a:buNone/>
            </a:pPr>
            <a:r>
              <a:rPr lang="en-US" sz="38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Conclusion &amp; Q&amp;A</a:t>
            </a:r>
            <a:endParaRPr lang="en-US" sz="3850" dirty="0"/>
          </a:p>
        </p:txBody>
      </p:sp>
      <p:sp>
        <p:nvSpPr>
          <p:cNvPr id="4" name="Text 1"/>
          <p:cNvSpPr/>
          <p:nvPr/>
        </p:nvSpPr>
        <p:spPr>
          <a:xfrm>
            <a:off x="6350437" y="4213384"/>
            <a:ext cx="74159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The project demonstrates fundamental concepts. These include game logic and user input handling. Future improvements include adding AI and GUI.</a:t>
            </a:r>
            <a:endParaRPr lang="en-US" sz="1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2025-03-16T14:13:39Z</dcterms:created>
  <dcterms:modified xsi:type="dcterms:W3CDTF">2025-03-16T14:13:39Z</dcterms:modified>
</cp:coreProperties>
</file>