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diagrams/colors2.xml" ContentType="application/vnd.openxmlformats-officedocument.drawingml.diagramColor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diagrams/data2.xml" ContentType="application/vnd.openxmlformats-officedocument.drawingml.diagramData+xml"/>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diagrams/layout2.xml" ContentType="application/vnd.openxmlformats-officedocument.drawingml.diagram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diagrams/quickStyle3.xml" ContentType="application/vnd.openxmlformats-officedocument.drawingml.diagramStyle+xml"/>
  <Override PartName="/docProps/core.xml" ContentType="application/vnd.openxmlformats-package.core-properties+xml"/>
  <Override PartName="/docProps/app.xml" ContentType="application/vnd.openxmlformats-officedocument.extended-properties+xml"/>
  <Override PartName="/ppt/diagrams/quickStyle1.xml" ContentType="application/vnd.openxmlformats-officedocument.drawingml.diagramStyle+xml"/>
  <Override PartName="/ppt/slideLayouts/slideLayout2.xml" ContentType="application/vnd.openxmlformats-officedocument.presentationml.slideLayout+xml"/>
  <Override PartName="/ppt/slides/slide1.xml" ContentType="application/vnd.openxmlformats-officedocument.presentationml.slide+xml"/>
  <Override PartName="/ppt/diagrams/colors3.xml" ContentType="application/vnd.openxmlformats-officedocument.drawingml.diagramColors+xml"/>
  <Default Extension="bin" ContentType="application/vnd.openxmlformats-officedocument.presentationml.printerSettings"/>
  <Override PartName="/ppt/notesSlides/notesSlide4.xml" ContentType="application/vnd.openxmlformats-officedocument.presentationml.notesSlide+xml"/>
  <Override PartName="/ppt/diagrams/colors1.xml" ContentType="application/vnd.openxmlformats-officedocument.drawingml.diagramColors+xml"/>
  <Override PartName="/ppt/diagrams/data3.xml" ContentType="application/vnd.openxmlformats-officedocument.drawingml.diagramData+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Override PartName="/ppt/diagrams/data1.xml" ContentType="application/vnd.openxmlformats-officedocument.drawingml.diagramData+xml"/>
  <Override PartName="/ppt/diagrams/layout3.xml" ContentType="application/vnd.openxmlformats-officedocument.drawingml.diagramLayout+xml"/>
  <Override PartName="/ppt/slides/slide6.xml" ContentType="application/vnd.openxmlformats-officedocument.presentationml.slide+xml"/>
  <Override PartName="/ppt/diagrams/layout1.xml" ContentType="application/vnd.openxmlformats-officedocument.drawingml.diagram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diagrams/quickStyle2.xml" ContentType="application/vnd.openxmlformats-officedocument.drawingml.diagramStyle+xml"/>
  <Override PartName="/ppt/slideLayouts/slideLayout3.xml" ContentType="application/vnd.openxmlformats-officedocument.presentationml.slideLayout+xml"/>
  <Override PartName="/ppt/slides/slide2.xml" ContentType="application/vnd.openxmlformats-officedocument.presentationml.slide+xml"/>
  <Default Extension="fntdata" ContentType="application/x-fontdata"/>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embedTrueTypeFonts="1" saveSubsetFonts="1" autoCompressPictures="0">
  <p:sldMasterIdLst>
    <p:sldMasterId r:id="rId1"/>
  </p:sldMasterIdLst>
  <p:notesMasterIdLst>
    <p:notesMasterId r:id="rId12"/>
  </p:notesMasterIdLst>
  <p:sldIdLst>
    <p:sldId id="333" r:id="rId2"/>
    <p:sldId id="259" r:id="rId3"/>
    <p:sldId id="326" r:id="rId4"/>
    <p:sldId id="329" r:id="rId5"/>
    <p:sldId id="330" r:id="rId6"/>
    <p:sldId id="331" r:id="rId7"/>
    <p:sldId id="332" r:id="rId8"/>
    <p:sldId id="321" r:id="rId9"/>
    <p:sldId id="322" r:id="rId10"/>
    <p:sldId id="323" r:id="rId11"/>
  </p:sldIdLst>
  <p:sldSz cx="9144000" cy="5143500" type="screen16x9"/>
  <p:notesSz cx="6858000" cy="9144000"/>
  <p:embeddedFontLst>
    <p:embeddedFont>
      <p:font typeface="Montserrat Light"/>
      <p:regular r:id="rId13"/>
      <p:bold r:id="rId14"/>
      <p:italic r:id="rId15"/>
      <p:boldItalic r:id="rId16"/>
    </p:embeddedFont>
    <p:embeddedFont>
      <p:font typeface="Montserrat ExtraLight"/>
      <p:regular r:id="rId17"/>
      <p:bold r:id="rId18"/>
      <p:italic r:id="rId19"/>
      <p:boldItalic r:id="rId20"/>
    </p:embeddedFont>
    <p:embeddedFont>
      <p:font typeface="Montserrat"/>
      <p:regular r:id="rId21"/>
      <p:bold r:id="rId22"/>
      <p:italic r:id="rId23"/>
      <p:boldItalic r:id="rId24"/>
    </p:embeddedFont>
    <p:embeddedFont>
      <p:font typeface="Calibri"/>
      <p:regular r:id="rId25"/>
      <p:bold r:id="rId26"/>
      <p:italic r:id="rId27"/>
      <p:boldItalic r:id="rId28"/>
    </p:embeddedFont>
    <p:embeddedFont>
      <p:font typeface="Cabin"/>
      <p:regular r:id="rId29"/>
      <p:bold r:id="rId30"/>
      <p:italic r:id="rId31"/>
      <p:boldItalic r:id="rId32"/>
    </p:embeddedFont>
    <p:embeddedFont>
      <p:font typeface="맑은 고딕"/>
      <p:regular r:id="rId33"/>
      <p:bold r:id="rId34"/>
    </p:embeddedFont>
    <p:embeddedFont>
      <p:font typeface="Bodoni"/>
      <p:regular r:id="rId35"/>
      <p:bold r:id="rId36"/>
      <p:italic r:id="rId37"/>
      <p:boldItalic r:id="rId38"/>
    </p:embeddedFont>
    <p:embeddedFont>
      <p:font typeface="Arvo"/>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a:srgbClr val="FF0000"/>
        </p14:laserClr>
      </p:ext>
      <p:ext uri="{2FDB2607-1784-4EEB-B798-7EB5836EED8A}">
        <p14:showMediaCtrls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
      </p:ext>
    </p:extLst>
  </p:showPr>
  <p:clrMru>
    <a:srgbClr val="792C98"/>
  </p:clrMru>
  <p:extLst>
    <p:ext uri="{E76CE94A-603C-4142-B9EB-6D1370010A27}">
      <p14:discardImageEditData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0"/>
    </p:ext>
    <p:ext uri="{D31A062A-798A-4329-ABDD-BBA856620510}">
      <p14:defaultImageDpi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20"/>
    </p:ext>
  </p:extLst>
</p:presentationPr>
</file>

<file path=ppt/tableStyles.xml><?xml version="1.0" encoding="utf-8"?>
<a:tblStyleLst xmlns:a="http://schemas.openxmlformats.org/drawingml/2006/main" def="{553546AA-45DE-44DE-9E0D-C2C0296B1AF3}">
  <a:tblStyle styleId="{553546AA-45DE-44DE-9E0D-C2C0296B1A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p:scale>
          <a:sx n="150" d="100"/>
          <a:sy n="150" d="100"/>
        </p:scale>
        <p:origin x="48" y="90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font" Target="fonts/font8.fntdata"/><Relationship Id="rId21" Type="http://schemas.openxmlformats.org/officeDocument/2006/relationships/font" Target="fonts/font9.fntdata"/><Relationship Id="rId22" Type="http://schemas.openxmlformats.org/officeDocument/2006/relationships/font" Target="fonts/font10.fntdata"/><Relationship Id="rId23" Type="http://schemas.openxmlformats.org/officeDocument/2006/relationships/font" Target="fonts/font11.fntdata"/><Relationship Id="rId24" Type="http://schemas.openxmlformats.org/officeDocument/2006/relationships/font" Target="fonts/font12.fntdata"/><Relationship Id="rId25" Type="http://schemas.openxmlformats.org/officeDocument/2006/relationships/font" Target="fonts/font13.fntdata"/><Relationship Id="rId26" Type="http://schemas.openxmlformats.org/officeDocument/2006/relationships/font" Target="fonts/font14.fntdata"/><Relationship Id="rId27" Type="http://schemas.openxmlformats.org/officeDocument/2006/relationships/font" Target="fonts/font15.fntdata"/><Relationship Id="rId28" Type="http://schemas.openxmlformats.org/officeDocument/2006/relationships/font" Target="fonts/font16.fntdata"/><Relationship Id="rId29" Type="http://schemas.openxmlformats.org/officeDocument/2006/relationships/font" Target="fonts/font17.fntdata"/><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font" Target="fonts/font18.fntdata"/><Relationship Id="rId31" Type="http://schemas.openxmlformats.org/officeDocument/2006/relationships/font" Target="fonts/font19.fntdata"/><Relationship Id="rId32" Type="http://schemas.openxmlformats.org/officeDocument/2006/relationships/font" Target="fonts/font20.fntdata"/><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font" Target="fonts/font21.fntdata"/><Relationship Id="rId34" Type="http://schemas.openxmlformats.org/officeDocument/2006/relationships/font" Target="fonts/font22.fntdata"/><Relationship Id="rId35" Type="http://schemas.openxmlformats.org/officeDocument/2006/relationships/font" Target="fonts/font23.fntdata"/><Relationship Id="rId36" Type="http://schemas.openxmlformats.org/officeDocument/2006/relationships/font" Target="fonts/font24.fntdata"/><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font" Target="fonts/font7.fntdata"/><Relationship Id="rId37" Type="http://schemas.openxmlformats.org/officeDocument/2006/relationships/font" Target="fonts/font25.fntdata"/><Relationship Id="rId38" Type="http://schemas.openxmlformats.org/officeDocument/2006/relationships/font" Target="fonts/font26.fntdata"/><Relationship Id="rId39" Type="http://schemas.openxmlformats.org/officeDocument/2006/relationships/font" Target="fonts/font27.fntdata"/><Relationship Id="rId40" Type="http://schemas.openxmlformats.org/officeDocument/2006/relationships/font" Target="fonts/font28.fntdata"/><Relationship Id="rId41" Type="http://schemas.openxmlformats.org/officeDocument/2006/relationships/font" Target="fonts/font29.fntdata"/><Relationship Id="rId42" Type="http://schemas.openxmlformats.org/officeDocument/2006/relationships/font" Target="fonts/font30.fntdata"/><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image" Target="../media/image5.png"/><Relationship Id="rId2"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image" Target="../media/image15.png"/><Relationship Id="rId2"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DD8CEFA-32C6-47E3-A7FE-98FE97A8D97B}"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DC4D592A-19D3-4EDE-B1F3-8A918741A093}">
      <dgm:prSet/>
      <dgm:spPr/>
      <dgm:t>
        <a:bodyPr/>
        <a:lstStyle/>
        <a:p>
          <a:r>
            <a:rPr lang="en-US" dirty="0"/>
            <a:t>Analyze audit report and financial overview</a:t>
          </a:r>
        </a:p>
      </dgm:t>
    </dgm:pt>
    <dgm:pt modelId="{DAB04D10-2956-4BB7-9328-F616D00887BB}" type="parTrans" cxnId="{1D3A42A1-6BBA-42EE-9261-727D0F55C8FD}">
      <dgm:prSet/>
      <dgm:spPr/>
      <dgm:t>
        <a:bodyPr/>
        <a:lstStyle/>
        <a:p>
          <a:endParaRPr lang="en-US"/>
        </a:p>
      </dgm:t>
    </dgm:pt>
    <dgm:pt modelId="{4DE93591-FAC3-445A-8ED6-7DAAB169F9F9}" type="sibTrans" cxnId="{1D3A42A1-6BBA-42EE-9261-727D0F55C8FD}">
      <dgm:prSet/>
      <dgm:spPr/>
      <dgm:t>
        <a:bodyPr/>
        <a:lstStyle/>
        <a:p>
          <a:endParaRPr lang="en-US"/>
        </a:p>
      </dgm:t>
    </dgm:pt>
    <dgm:pt modelId="{65589E6C-9DE8-4458-810D-BE0BB9A2C3BA}">
      <dgm:prSet/>
      <dgm:spPr/>
      <dgm:t>
        <a:bodyPr/>
        <a:lstStyle/>
        <a:p>
          <a:pPr>
            <a:defRPr b="1"/>
          </a:pPr>
          <a:r>
            <a:rPr lang="en-US" dirty="0"/>
            <a:t>Analyze</a:t>
          </a:r>
        </a:p>
      </dgm:t>
    </dgm:pt>
    <dgm:pt modelId="{4797B8DF-732D-480F-A7B5-F3FB9BEC8491}" type="parTrans" cxnId="{DA902F53-ABBC-481A-8A41-F5098CE285A8}">
      <dgm:prSet/>
      <dgm:spPr/>
      <dgm:t>
        <a:bodyPr/>
        <a:lstStyle/>
        <a:p>
          <a:endParaRPr lang="en-US"/>
        </a:p>
      </dgm:t>
    </dgm:pt>
    <dgm:pt modelId="{6392233C-FFBF-4F67-BB87-A5C42EABA0D7}" type="sibTrans" cxnId="{DA902F53-ABBC-481A-8A41-F5098CE285A8}">
      <dgm:prSet phldrT="4" phldr="0"/>
      <dgm:spPr/>
      <dgm:t>
        <a:bodyPr/>
        <a:lstStyle/>
        <a:p>
          <a:endParaRPr lang="en-US"/>
        </a:p>
      </dgm:t>
    </dgm:pt>
    <dgm:pt modelId="{B68EE3EC-47FD-45B0-BABC-8B231A03BF9A}">
      <dgm:prSet/>
      <dgm:spPr/>
      <dgm:t>
        <a:bodyPr/>
        <a:lstStyle/>
        <a:p>
          <a:r>
            <a:rPr lang="en-US" dirty="0"/>
            <a:t>Analyze Director Report for current Business Standpoint</a:t>
          </a:r>
        </a:p>
      </dgm:t>
    </dgm:pt>
    <dgm:pt modelId="{42D56A8B-AC25-4B0B-984F-2497E8063102}" type="parTrans" cxnId="{3B4D45D9-0F7A-46BB-AB63-5CB7086BE629}">
      <dgm:prSet/>
      <dgm:spPr/>
      <dgm:t>
        <a:bodyPr/>
        <a:lstStyle/>
        <a:p>
          <a:endParaRPr lang="en-US"/>
        </a:p>
      </dgm:t>
    </dgm:pt>
    <dgm:pt modelId="{45473F57-C463-41C9-8B68-2316027C4A99}" type="sibTrans" cxnId="{3B4D45D9-0F7A-46BB-AB63-5CB7086BE629}">
      <dgm:prSet/>
      <dgm:spPr/>
      <dgm:t>
        <a:bodyPr/>
        <a:lstStyle/>
        <a:p>
          <a:endParaRPr lang="en-US"/>
        </a:p>
      </dgm:t>
    </dgm:pt>
    <dgm:pt modelId="{A38ECF21-EB51-430C-8F36-4F55CD18AE4E}">
      <dgm:prSet/>
      <dgm:spPr/>
      <dgm:t>
        <a:bodyPr/>
        <a:lstStyle/>
        <a:p>
          <a:pPr>
            <a:defRPr b="1"/>
          </a:pPr>
          <a:r>
            <a:rPr lang="en-US" dirty="0"/>
            <a:t>Analyze</a:t>
          </a:r>
        </a:p>
      </dgm:t>
    </dgm:pt>
    <dgm:pt modelId="{61C579EA-F361-4953-B0F7-329A36A915EE}" type="parTrans" cxnId="{CB545DE2-2525-4645-B6ED-246E683E46DE}">
      <dgm:prSet/>
      <dgm:spPr/>
      <dgm:t>
        <a:bodyPr/>
        <a:lstStyle/>
        <a:p>
          <a:endParaRPr lang="en-US"/>
        </a:p>
      </dgm:t>
    </dgm:pt>
    <dgm:pt modelId="{89A3FACA-75C2-4F4C-97BE-D24C0E935C24}" type="sibTrans" cxnId="{CB545DE2-2525-4645-B6ED-246E683E46DE}">
      <dgm:prSet phldrT="5" phldr="0"/>
      <dgm:spPr/>
      <dgm:t>
        <a:bodyPr/>
        <a:lstStyle/>
        <a:p>
          <a:endParaRPr lang="en-US"/>
        </a:p>
      </dgm:t>
    </dgm:pt>
    <dgm:pt modelId="{813EC969-7EDB-4F71-A071-3A4D63AC17F6}">
      <dgm:prSet/>
      <dgm:spPr/>
      <dgm:t>
        <a:bodyPr/>
        <a:lstStyle/>
        <a:p>
          <a:r>
            <a:rPr lang="en-US" dirty="0"/>
            <a:t>Analyze latest NEWS for getting</a:t>
          </a:r>
          <a:r>
            <a:rPr lang="en-US" dirty="0" smtClean="0"/>
            <a:t> In-depth </a:t>
          </a:r>
          <a:r>
            <a:rPr lang="en-US" dirty="0"/>
            <a:t>view of company management strategies</a:t>
          </a:r>
        </a:p>
      </dgm:t>
    </dgm:pt>
    <dgm:pt modelId="{99FF23B4-7F1F-4734-A389-825EC261359F}" type="parTrans" cxnId="{F09C489D-18C2-4929-9614-948AB7F81842}">
      <dgm:prSet/>
      <dgm:spPr/>
      <dgm:t>
        <a:bodyPr/>
        <a:lstStyle/>
        <a:p>
          <a:endParaRPr lang="en-US"/>
        </a:p>
      </dgm:t>
    </dgm:pt>
    <dgm:pt modelId="{0380264D-E303-4E18-9A3E-FE6B92F14F3A}" type="sibTrans" cxnId="{F09C489D-18C2-4929-9614-948AB7F81842}">
      <dgm:prSet/>
      <dgm:spPr/>
      <dgm:t>
        <a:bodyPr/>
        <a:lstStyle/>
        <a:p>
          <a:endParaRPr lang="en-US"/>
        </a:p>
      </dgm:t>
    </dgm:pt>
    <dgm:pt modelId="{7FABF609-45FA-4F97-AFC3-F6B41F27EDE8}">
      <dgm:prSet phldr="0"/>
      <dgm:spPr/>
      <dgm:t>
        <a:bodyPr/>
        <a:lstStyle/>
        <a:p>
          <a:pPr>
            <a:defRPr b="1"/>
          </a:pPr>
          <a:r>
            <a:rPr lang="en-US" b="1" dirty="0">
              <a:latin typeface="Calibri Light" panose="020F0302020204030204"/>
            </a:rPr>
            <a:t>Scoring</a:t>
          </a:r>
        </a:p>
      </dgm:t>
    </dgm:pt>
    <dgm:pt modelId="{43B29872-942A-48DC-9A11-3228AC245E28}" type="parTrans" cxnId="{A0B7DC92-5C25-41F0-9808-F06BBFC64710}">
      <dgm:prSet/>
      <dgm:spPr/>
      <dgm:t>
        <a:bodyPr/>
        <a:lstStyle/>
        <a:p>
          <a:endParaRPr lang="en-US"/>
        </a:p>
      </dgm:t>
    </dgm:pt>
    <dgm:pt modelId="{B3199FA5-1B75-4249-BFD3-EC53DE5E3A57}" type="sibTrans" cxnId="{A0B7DC92-5C25-41F0-9808-F06BBFC64710}">
      <dgm:prSet/>
      <dgm:spPr/>
      <dgm:t>
        <a:bodyPr/>
        <a:lstStyle/>
        <a:p>
          <a:endParaRPr lang="en-US"/>
        </a:p>
      </dgm:t>
    </dgm:pt>
    <dgm:pt modelId="{51558386-C1A0-4A29-9E2C-88283E123798}">
      <dgm:prSet phldr="0"/>
      <dgm:spPr/>
      <dgm:t>
        <a:bodyPr/>
        <a:lstStyle/>
        <a:p>
          <a:r>
            <a:rPr lang="en-US" b="0" dirty="0">
              <a:latin typeface="Calibri Light" panose="020F0302020204030204"/>
            </a:rPr>
            <a:t>Scoring risk involved on Loan Approval</a:t>
          </a:r>
        </a:p>
      </dgm:t>
    </dgm:pt>
    <dgm:pt modelId="{76061938-13FD-411C-93AD-F990CF756A89}" type="parTrans" cxnId="{5B1F48D4-008E-4E4D-BDCF-00DF3B8C5E0B}">
      <dgm:prSet/>
      <dgm:spPr/>
      <dgm:t>
        <a:bodyPr/>
        <a:lstStyle/>
        <a:p>
          <a:endParaRPr lang="en-US"/>
        </a:p>
      </dgm:t>
    </dgm:pt>
    <dgm:pt modelId="{94D28AF6-0309-4359-8915-33A7EB99BD37}" type="sibTrans" cxnId="{5B1F48D4-008E-4E4D-BDCF-00DF3B8C5E0B}">
      <dgm:prSet/>
      <dgm:spPr/>
      <dgm:t>
        <a:bodyPr/>
        <a:lstStyle/>
        <a:p>
          <a:endParaRPr lang="en-US"/>
        </a:p>
      </dgm:t>
    </dgm:pt>
    <dgm:pt modelId="{E54CC8A7-D544-48CF-8275-7B004056D2D5}">
      <dgm:prSet phldr="0"/>
      <dgm:spPr/>
      <dgm:t>
        <a:bodyPr/>
        <a:lstStyle/>
        <a:p>
          <a:pPr>
            <a:defRPr b="1"/>
          </a:pPr>
          <a:r>
            <a:rPr lang="en-US" b="1" dirty="0">
              <a:latin typeface="Calibri Light" panose="020F0302020204030204"/>
            </a:rPr>
            <a:t>Analyze</a:t>
          </a:r>
          <a:endParaRPr lang="en-US" dirty="0"/>
        </a:p>
      </dgm:t>
    </dgm:pt>
    <dgm:pt modelId="{720CB75D-2915-4616-BDF6-1AB24672A7FA}" type="parTrans" cxnId="{4E4F9886-8E8B-4ABA-9536-2FD7789192A1}">
      <dgm:prSet/>
      <dgm:spPr/>
      <dgm:t>
        <a:bodyPr/>
        <a:lstStyle/>
        <a:p>
          <a:endParaRPr lang="en-US"/>
        </a:p>
      </dgm:t>
    </dgm:pt>
    <dgm:pt modelId="{B9F88E16-D90A-404B-A973-502A22A39636}" type="sibTrans" cxnId="{4E4F9886-8E8B-4ABA-9536-2FD7789192A1}">
      <dgm:prSet/>
      <dgm:spPr/>
      <dgm:t>
        <a:bodyPr/>
        <a:lstStyle/>
        <a:p>
          <a:endParaRPr lang="en-US"/>
        </a:p>
      </dgm:t>
    </dgm:pt>
    <dgm:pt modelId="{180E3003-4062-470B-8C3A-AFDFF9AF3751}" type="pres">
      <dgm:prSet presAssocID="{4DD8CEFA-32C6-47E3-A7FE-98FE97A8D97B}" presName="root" presStyleCnt="0">
        <dgm:presLayoutVars>
          <dgm:dir/>
          <dgm:resizeHandles val="exact"/>
        </dgm:presLayoutVars>
      </dgm:prSet>
      <dgm:spPr/>
      <dgm:t>
        <a:bodyPr/>
        <a:lstStyle/>
        <a:p>
          <a:endParaRPr lang="en-US"/>
        </a:p>
      </dgm:t>
    </dgm:pt>
    <dgm:pt modelId="{102303F4-78DA-4FE9-BDED-6B66CE10C63C}" type="pres">
      <dgm:prSet presAssocID="{E54CC8A7-D544-48CF-8275-7B004056D2D5}" presName="compNode" presStyleCnt="0"/>
      <dgm:spPr/>
    </dgm:pt>
    <dgm:pt modelId="{777B0E58-EFCA-4A5D-A386-8967536D946F}" type="pres">
      <dgm:prSet presAssocID="{E54CC8A7-D544-48CF-8275-7B004056D2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4"/>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Bar chart"/>
        </a:ext>
      </dgm:extLst>
    </dgm:pt>
    <dgm:pt modelId="{360B21E3-868F-490D-8CC6-FD1E88CEA86D}" type="pres">
      <dgm:prSet presAssocID="{E54CC8A7-D544-48CF-8275-7B004056D2D5}" presName="iconSpace" presStyleCnt="0"/>
      <dgm:spPr/>
    </dgm:pt>
    <dgm:pt modelId="{8230873D-FB49-4CE9-9252-65EF67A251BB}" type="pres">
      <dgm:prSet presAssocID="{E54CC8A7-D544-48CF-8275-7B004056D2D5}" presName="parTx" presStyleLbl="revTx" presStyleIdx="0" presStyleCnt="8">
        <dgm:presLayoutVars>
          <dgm:chMax val="0"/>
          <dgm:chPref val="0"/>
        </dgm:presLayoutVars>
      </dgm:prSet>
      <dgm:spPr/>
      <dgm:t>
        <a:bodyPr/>
        <a:lstStyle/>
        <a:p>
          <a:endParaRPr lang="en-US"/>
        </a:p>
      </dgm:t>
    </dgm:pt>
    <dgm:pt modelId="{03CEC165-7EFE-4AAF-BD7E-309B9F1F42ED}" type="pres">
      <dgm:prSet presAssocID="{E54CC8A7-D544-48CF-8275-7B004056D2D5}" presName="txSpace" presStyleCnt="0"/>
      <dgm:spPr/>
    </dgm:pt>
    <dgm:pt modelId="{50C73445-EC18-4BFA-9F94-36D5CB63496E}" type="pres">
      <dgm:prSet presAssocID="{E54CC8A7-D544-48CF-8275-7B004056D2D5}" presName="desTx" presStyleLbl="revTx" presStyleIdx="1" presStyleCnt="8">
        <dgm:presLayoutVars/>
      </dgm:prSet>
      <dgm:spPr/>
      <dgm:t>
        <a:bodyPr/>
        <a:lstStyle/>
        <a:p>
          <a:endParaRPr lang="en-US"/>
        </a:p>
      </dgm:t>
    </dgm:pt>
    <dgm:pt modelId="{6F007830-3645-401F-BF6A-02479F85BBFC}" type="pres">
      <dgm:prSet presAssocID="{B9F88E16-D90A-404B-A973-502A22A39636}" presName="sibTrans" presStyleCnt="0"/>
      <dgm:spPr/>
    </dgm:pt>
    <dgm:pt modelId="{ACABA932-8CF1-4AD6-AAEE-8BDDB00691AF}" type="pres">
      <dgm:prSet presAssocID="{65589E6C-9DE8-4458-810D-BE0BB9A2C3BA}" presName="compNode" presStyleCnt="0"/>
      <dgm:spPr/>
    </dgm:pt>
    <dgm:pt modelId="{90DF30B3-0D78-43F5-8DF5-ED90CA2D938F}" type="pres">
      <dgm:prSet presAssocID="{65589E6C-9DE8-4458-810D-BE0BB9A2C3BA}"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6"/>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Magnifying glass"/>
        </a:ext>
      </dgm:extLst>
    </dgm:pt>
    <dgm:pt modelId="{5CE22935-82B8-4C1F-91AC-CAB7532598DD}" type="pres">
      <dgm:prSet presAssocID="{65589E6C-9DE8-4458-810D-BE0BB9A2C3BA}" presName="iconSpace" presStyleCnt="0"/>
      <dgm:spPr/>
    </dgm:pt>
    <dgm:pt modelId="{490A9FFD-0CFC-4563-A7E0-52DE15E5C90D}" type="pres">
      <dgm:prSet presAssocID="{65589E6C-9DE8-4458-810D-BE0BB9A2C3BA}" presName="parTx" presStyleLbl="revTx" presStyleIdx="2" presStyleCnt="8">
        <dgm:presLayoutVars>
          <dgm:chMax val="0"/>
          <dgm:chPref val="0"/>
        </dgm:presLayoutVars>
      </dgm:prSet>
      <dgm:spPr/>
      <dgm:t>
        <a:bodyPr/>
        <a:lstStyle/>
        <a:p>
          <a:endParaRPr lang="en-US"/>
        </a:p>
      </dgm:t>
    </dgm:pt>
    <dgm:pt modelId="{E03FC118-C20B-49AF-A389-ADE99A39E160}" type="pres">
      <dgm:prSet presAssocID="{65589E6C-9DE8-4458-810D-BE0BB9A2C3BA}" presName="txSpace" presStyleCnt="0"/>
      <dgm:spPr/>
    </dgm:pt>
    <dgm:pt modelId="{08A7C79E-7B4F-40E8-AB20-688494FCBF0E}" type="pres">
      <dgm:prSet presAssocID="{65589E6C-9DE8-4458-810D-BE0BB9A2C3BA}" presName="desTx" presStyleLbl="revTx" presStyleIdx="3" presStyleCnt="8">
        <dgm:presLayoutVars/>
      </dgm:prSet>
      <dgm:spPr/>
      <dgm:t>
        <a:bodyPr/>
        <a:lstStyle/>
        <a:p>
          <a:endParaRPr lang="en-US"/>
        </a:p>
      </dgm:t>
    </dgm:pt>
    <dgm:pt modelId="{93089995-99AA-4CB3-97A1-6F8A7F3F8F4B}" type="pres">
      <dgm:prSet presAssocID="{6392233C-FFBF-4F67-BB87-A5C42EABA0D7}" presName="sibTrans" presStyleCnt="0"/>
      <dgm:spPr/>
    </dgm:pt>
    <dgm:pt modelId="{A6232C11-9E3B-4B34-B81B-8DB0EF6077CA}" type="pres">
      <dgm:prSet presAssocID="{A38ECF21-EB51-430C-8F36-4F55CD18AE4E}" presName="compNode" presStyleCnt="0"/>
      <dgm:spPr/>
    </dgm:pt>
    <dgm:pt modelId="{46FA69B8-C31B-4679-97EA-5050201196D6}" type="pres">
      <dgm:prSet presAssocID="{A38ECF21-EB51-430C-8F36-4F55CD18AE4E}"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8"/>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Bank"/>
        </a:ext>
      </dgm:extLst>
    </dgm:pt>
    <dgm:pt modelId="{6DCBC435-EF76-49A9-B39C-8B8FD97F9FB2}" type="pres">
      <dgm:prSet presAssocID="{A38ECF21-EB51-430C-8F36-4F55CD18AE4E}" presName="iconSpace" presStyleCnt="0"/>
      <dgm:spPr/>
    </dgm:pt>
    <dgm:pt modelId="{90652C35-FF42-4772-9F7D-C22F5B49182F}" type="pres">
      <dgm:prSet presAssocID="{A38ECF21-EB51-430C-8F36-4F55CD18AE4E}" presName="parTx" presStyleLbl="revTx" presStyleIdx="4" presStyleCnt="8">
        <dgm:presLayoutVars>
          <dgm:chMax val="0"/>
          <dgm:chPref val="0"/>
        </dgm:presLayoutVars>
      </dgm:prSet>
      <dgm:spPr/>
      <dgm:t>
        <a:bodyPr/>
        <a:lstStyle/>
        <a:p>
          <a:endParaRPr lang="en-US"/>
        </a:p>
      </dgm:t>
    </dgm:pt>
    <dgm:pt modelId="{21D25FF8-5FD2-4F93-B918-037C7657DD8D}" type="pres">
      <dgm:prSet presAssocID="{A38ECF21-EB51-430C-8F36-4F55CD18AE4E}" presName="txSpace" presStyleCnt="0"/>
      <dgm:spPr/>
    </dgm:pt>
    <dgm:pt modelId="{CDFC5795-E589-4E09-9650-2C77C8BF2C63}" type="pres">
      <dgm:prSet presAssocID="{A38ECF21-EB51-430C-8F36-4F55CD18AE4E}" presName="desTx" presStyleLbl="revTx" presStyleIdx="5" presStyleCnt="8" custScaleX="111790">
        <dgm:presLayoutVars/>
      </dgm:prSet>
      <dgm:spPr/>
      <dgm:t>
        <a:bodyPr/>
        <a:lstStyle/>
        <a:p>
          <a:endParaRPr lang="en-US"/>
        </a:p>
      </dgm:t>
    </dgm:pt>
    <dgm:pt modelId="{B15805B5-E945-4E44-8F6D-A79F69A73270}" type="pres">
      <dgm:prSet presAssocID="{89A3FACA-75C2-4F4C-97BE-D24C0E935C24}" presName="sibTrans" presStyleCnt="0"/>
      <dgm:spPr/>
    </dgm:pt>
    <dgm:pt modelId="{3D10ABD9-A2BD-44E2-91DC-73FC3DB5B5F6}" type="pres">
      <dgm:prSet presAssocID="{7FABF609-45FA-4F97-AFC3-F6B41F27EDE8}" presName="compNode" presStyleCnt="0"/>
      <dgm:spPr/>
    </dgm:pt>
    <dgm:pt modelId="{5231218B-168E-43F2-935A-F6E532082817}" type="pres">
      <dgm:prSet presAssocID="{7FABF609-45FA-4F97-AFC3-F6B41F27EDE8}"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10"/>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Statistics"/>
        </a:ext>
      </dgm:extLst>
    </dgm:pt>
    <dgm:pt modelId="{B4380B3E-167F-4F6A-8AF7-96D5CA41E8D6}" type="pres">
      <dgm:prSet presAssocID="{7FABF609-45FA-4F97-AFC3-F6B41F27EDE8}" presName="iconSpace" presStyleCnt="0"/>
      <dgm:spPr/>
    </dgm:pt>
    <dgm:pt modelId="{004E3B19-0446-48C3-9525-6B13029DCE23}" type="pres">
      <dgm:prSet presAssocID="{7FABF609-45FA-4F97-AFC3-F6B41F27EDE8}" presName="parTx" presStyleLbl="revTx" presStyleIdx="6" presStyleCnt="8">
        <dgm:presLayoutVars>
          <dgm:chMax val="0"/>
          <dgm:chPref val="0"/>
        </dgm:presLayoutVars>
      </dgm:prSet>
      <dgm:spPr/>
      <dgm:t>
        <a:bodyPr/>
        <a:lstStyle/>
        <a:p>
          <a:endParaRPr lang="en-US"/>
        </a:p>
      </dgm:t>
    </dgm:pt>
    <dgm:pt modelId="{52F78867-AA35-4522-B1AE-D100B62A96EC}" type="pres">
      <dgm:prSet presAssocID="{7FABF609-45FA-4F97-AFC3-F6B41F27EDE8}" presName="txSpace" presStyleCnt="0"/>
      <dgm:spPr/>
    </dgm:pt>
    <dgm:pt modelId="{204859F9-ECC5-4D6A-8302-7BAF96ED926F}" type="pres">
      <dgm:prSet presAssocID="{7FABF609-45FA-4F97-AFC3-F6B41F27EDE8}" presName="desTx" presStyleLbl="revTx" presStyleIdx="7" presStyleCnt="8">
        <dgm:presLayoutVars/>
      </dgm:prSet>
      <dgm:spPr/>
      <dgm:t>
        <a:bodyPr/>
        <a:lstStyle/>
        <a:p>
          <a:endParaRPr lang="en-US"/>
        </a:p>
      </dgm:t>
    </dgm:pt>
  </dgm:ptLst>
  <dgm:cxnLst>
    <dgm:cxn modelId="{F09C489D-18C2-4929-9614-948AB7F81842}" srcId="{A38ECF21-EB51-430C-8F36-4F55CD18AE4E}" destId="{813EC969-7EDB-4F71-A071-3A4D63AC17F6}" srcOrd="0" destOrd="0" parTransId="{99FF23B4-7F1F-4734-A389-825EC261359F}" sibTransId="{0380264D-E303-4E18-9A3E-FE6B92F14F3A}"/>
    <dgm:cxn modelId="{3B4D45D9-0F7A-46BB-AB63-5CB7086BE629}" srcId="{65589E6C-9DE8-4458-810D-BE0BB9A2C3BA}" destId="{B68EE3EC-47FD-45B0-BABC-8B231A03BF9A}" srcOrd="0" destOrd="0" parTransId="{42D56A8B-AC25-4B0B-984F-2497E8063102}" sibTransId="{45473F57-C463-41C9-8B68-2316027C4A99}"/>
    <dgm:cxn modelId="{5B1F48D4-008E-4E4D-BDCF-00DF3B8C5E0B}" srcId="{7FABF609-45FA-4F97-AFC3-F6B41F27EDE8}" destId="{51558386-C1A0-4A29-9E2C-88283E123798}" srcOrd="0" destOrd="0" parTransId="{76061938-13FD-411C-93AD-F990CF756A89}" sibTransId="{94D28AF6-0309-4359-8915-33A7EB99BD37}"/>
    <dgm:cxn modelId="{C1C10380-52EE-5845-843B-E1DD5EDCB4F5}" type="presOf" srcId="{A38ECF21-EB51-430C-8F36-4F55CD18AE4E}" destId="{90652C35-FF42-4772-9F7D-C22F5B49182F}" srcOrd="0" destOrd="0" presId="urn:microsoft.com/office/officeart/2018/5/layout/CenteredIconLabelDescriptionList"/>
    <dgm:cxn modelId="{CB545DE2-2525-4645-B6ED-246E683E46DE}" srcId="{4DD8CEFA-32C6-47E3-A7FE-98FE97A8D97B}" destId="{A38ECF21-EB51-430C-8F36-4F55CD18AE4E}" srcOrd="2" destOrd="0" parTransId="{61C579EA-F361-4953-B0F7-329A36A915EE}" sibTransId="{89A3FACA-75C2-4F4C-97BE-D24C0E935C24}"/>
    <dgm:cxn modelId="{E1992063-E256-424B-BBA8-36526A17186C}" type="presOf" srcId="{7FABF609-45FA-4F97-AFC3-F6B41F27EDE8}" destId="{004E3B19-0446-48C3-9525-6B13029DCE23}" srcOrd="0" destOrd="0" presId="urn:microsoft.com/office/officeart/2018/5/layout/CenteredIconLabelDescriptionList"/>
    <dgm:cxn modelId="{95DD7506-14CE-3048-A9F1-973C157FE707}" type="presOf" srcId="{E54CC8A7-D544-48CF-8275-7B004056D2D5}" destId="{8230873D-FB49-4CE9-9252-65EF67A251BB}" srcOrd="0" destOrd="0" presId="urn:microsoft.com/office/officeart/2018/5/layout/CenteredIconLabelDescriptionList"/>
    <dgm:cxn modelId="{1D3A42A1-6BBA-42EE-9261-727D0F55C8FD}" srcId="{E54CC8A7-D544-48CF-8275-7B004056D2D5}" destId="{DC4D592A-19D3-4EDE-B1F3-8A918741A093}" srcOrd="0" destOrd="0" parTransId="{DAB04D10-2956-4BB7-9328-F616D00887BB}" sibTransId="{4DE93591-FAC3-445A-8ED6-7DAAB169F9F9}"/>
    <dgm:cxn modelId="{AAA00EF9-6ED6-CC43-BB07-57CE40032601}" type="presOf" srcId="{65589E6C-9DE8-4458-810D-BE0BB9A2C3BA}" destId="{490A9FFD-0CFC-4563-A7E0-52DE15E5C90D}" srcOrd="0" destOrd="0" presId="urn:microsoft.com/office/officeart/2018/5/layout/CenteredIconLabelDescriptionList"/>
    <dgm:cxn modelId="{7387093E-0B2B-AF4A-B9C1-7396834BFE39}" type="presOf" srcId="{51558386-C1A0-4A29-9E2C-88283E123798}" destId="{204859F9-ECC5-4D6A-8302-7BAF96ED926F}" srcOrd="0" destOrd="0" presId="urn:microsoft.com/office/officeart/2018/5/layout/CenteredIconLabelDescriptionList"/>
    <dgm:cxn modelId="{A09E3F45-1EFD-D54E-A99C-968D21E9B092}" type="presOf" srcId="{813EC969-7EDB-4F71-A071-3A4D63AC17F6}" destId="{CDFC5795-E589-4E09-9650-2C77C8BF2C63}" srcOrd="0" destOrd="0" presId="urn:microsoft.com/office/officeart/2018/5/layout/CenteredIconLabelDescriptionList"/>
    <dgm:cxn modelId="{A0B7DC92-5C25-41F0-9808-F06BBFC64710}" srcId="{4DD8CEFA-32C6-47E3-A7FE-98FE97A8D97B}" destId="{7FABF609-45FA-4F97-AFC3-F6B41F27EDE8}" srcOrd="3" destOrd="0" parTransId="{43B29872-942A-48DC-9A11-3228AC245E28}" sibTransId="{B3199FA5-1B75-4249-BFD3-EC53DE5E3A57}"/>
    <dgm:cxn modelId="{4E4F9886-8E8B-4ABA-9536-2FD7789192A1}" srcId="{4DD8CEFA-32C6-47E3-A7FE-98FE97A8D97B}" destId="{E54CC8A7-D544-48CF-8275-7B004056D2D5}" srcOrd="0" destOrd="0" parTransId="{720CB75D-2915-4616-BDF6-1AB24672A7FA}" sibTransId="{B9F88E16-D90A-404B-A973-502A22A39636}"/>
    <dgm:cxn modelId="{38512B67-633E-A346-8E2E-70130FD7F3CA}" type="presOf" srcId="{4DD8CEFA-32C6-47E3-A7FE-98FE97A8D97B}" destId="{180E3003-4062-470B-8C3A-AFDFF9AF3751}" srcOrd="0" destOrd="0" presId="urn:microsoft.com/office/officeart/2018/5/layout/CenteredIconLabelDescriptionList"/>
    <dgm:cxn modelId="{E4DD2569-ED28-F14B-83D8-50AC45D4B7BD}" type="presOf" srcId="{DC4D592A-19D3-4EDE-B1F3-8A918741A093}" destId="{50C73445-EC18-4BFA-9F94-36D5CB63496E}" srcOrd="0" destOrd="0" presId="urn:microsoft.com/office/officeart/2018/5/layout/CenteredIconLabelDescriptionList"/>
    <dgm:cxn modelId="{E1A19A9E-36B6-6941-9060-0BDE2239ABE8}" type="presOf" srcId="{B68EE3EC-47FD-45B0-BABC-8B231A03BF9A}" destId="{08A7C79E-7B4F-40E8-AB20-688494FCBF0E}" srcOrd="0" destOrd="0" presId="urn:microsoft.com/office/officeart/2018/5/layout/CenteredIconLabelDescriptionList"/>
    <dgm:cxn modelId="{DA902F53-ABBC-481A-8A41-F5098CE285A8}" srcId="{4DD8CEFA-32C6-47E3-A7FE-98FE97A8D97B}" destId="{65589E6C-9DE8-4458-810D-BE0BB9A2C3BA}" srcOrd="1" destOrd="0" parTransId="{4797B8DF-732D-480F-A7B5-F3FB9BEC8491}" sibTransId="{6392233C-FFBF-4F67-BB87-A5C42EABA0D7}"/>
    <dgm:cxn modelId="{A32BA65E-6813-B046-820A-2B119E188717}" type="presParOf" srcId="{180E3003-4062-470B-8C3A-AFDFF9AF3751}" destId="{102303F4-78DA-4FE9-BDED-6B66CE10C63C}" srcOrd="0" destOrd="0" presId="urn:microsoft.com/office/officeart/2018/5/layout/CenteredIconLabelDescriptionList"/>
    <dgm:cxn modelId="{A65BAC26-BD28-5240-AD67-B48F43C96A82}" type="presParOf" srcId="{102303F4-78DA-4FE9-BDED-6B66CE10C63C}" destId="{777B0E58-EFCA-4A5D-A386-8967536D946F}" srcOrd="0" destOrd="0" presId="urn:microsoft.com/office/officeart/2018/5/layout/CenteredIconLabelDescriptionList"/>
    <dgm:cxn modelId="{03BCAEC5-5F8A-1E40-8CCA-396205D5F871}" type="presParOf" srcId="{102303F4-78DA-4FE9-BDED-6B66CE10C63C}" destId="{360B21E3-868F-490D-8CC6-FD1E88CEA86D}" srcOrd="1" destOrd="0" presId="urn:microsoft.com/office/officeart/2018/5/layout/CenteredIconLabelDescriptionList"/>
    <dgm:cxn modelId="{D955675A-E45F-C44A-B2F2-12D6DCFE624F}" type="presParOf" srcId="{102303F4-78DA-4FE9-BDED-6B66CE10C63C}" destId="{8230873D-FB49-4CE9-9252-65EF67A251BB}" srcOrd="2" destOrd="0" presId="urn:microsoft.com/office/officeart/2018/5/layout/CenteredIconLabelDescriptionList"/>
    <dgm:cxn modelId="{F11B5193-02DB-5240-AB1F-5611AFD1C970}" type="presParOf" srcId="{102303F4-78DA-4FE9-BDED-6B66CE10C63C}" destId="{03CEC165-7EFE-4AAF-BD7E-309B9F1F42ED}" srcOrd="3" destOrd="0" presId="urn:microsoft.com/office/officeart/2018/5/layout/CenteredIconLabelDescriptionList"/>
    <dgm:cxn modelId="{97163D5E-BA6B-3947-9EFE-F66D9A2D9B5D}" type="presParOf" srcId="{102303F4-78DA-4FE9-BDED-6B66CE10C63C}" destId="{50C73445-EC18-4BFA-9F94-36D5CB63496E}" srcOrd="4" destOrd="0" presId="urn:microsoft.com/office/officeart/2018/5/layout/CenteredIconLabelDescriptionList"/>
    <dgm:cxn modelId="{C6BCE2F9-FEC2-5B43-90D5-64349662C509}" type="presParOf" srcId="{180E3003-4062-470B-8C3A-AFDFF9AF3751}" destId="{6F007830-3645-401F-BF6A-02479F85BBFC}" srcOrd="1" destOrd="0" presId="urn:microsoft.com/office/officeart/2018/5/layout/CenteredIconLabelDescriptionList"/>
    <dgm:cxn modelId="{6672FF88-20CF-994A-B348-B818080EFF0A}" type="presParOf" srcId="{180E3003-4062-470B-8C3A-AFDFF9AF3751}" destId="{ACABA932-8CF1-4AD6-AAEE-8BDDB00691AF}" srcOrd="2" destOrd="0" presId="urn:microsoft.com/office/officeart/2018/5/layout/CenteredIconLabelDescriptionList"/>
    <dgm:cxn modelId="{6DEC19A7-B88B-E941-B855-1652418F72AF}" type="presParOf" srcId="{ACABA932-8CF1-4AD6-AAEE-8BDDB00691AF}" destId="{90DF30B3-0D78-43F5-8DF5-ED90CA2D938F}" srcOrd="0" destOrd="0" presId="urn:microsoft.com/office/officeart/2018/5/layout/CenteredIconLabelDescriptionList"/>
    <dgm:cxn modelId="{C4779558-2D4D-D740-BFB6-E4A2382B31DE}" type="presParOf" srcId="{ACABA932-8CF1-4AD6-AAEE-8BDDB00691AF}" destId="{5CE22935-82B8-4C1F-91AC-CAB7532598DD}" srcOrd="1" destOrd="0" presId="urn:microsoft.com/office/officeart/2018/5/layout/CenteredIconLabelDescriptionList"/>
    <dgm:cxn modelId="{496411C1-2CA5-1049-93E1-9F3F1218635E}" type="presParOf" srcId="{ACABA932-8CF1-4AD6-AAEE-8BDDB00691AF}" destId="{490A9FFD-0CFC-4563-A7E0-52DE15E5C90D}" srcOrd="2" destOrd="0" presId="urn:microsoft.com/office/officeart/2018/5/layout/CenteredIconLabelDescriptionList"/>
    <dgm:cxn modelId="{807EF69A-A03E-A648-953D-828F163D3A16}" type="presParOf" srcId="{ACABA932-8CF1-4AD6-AAEE-8BDDB00691AF}" destId="{E03FC118-C20B-49AF-A389-ADE99A39E160}" srcOrd="3" destOrd="0" presId="urn:microsoft.com/office/officeart/2018/5/layout/CenteredIconLabelDescriptionList"/>
    <dgm:cxn modelId="{3345A36E-5C2E-0843-A4C4-95FCE561893D}" type="presParOf" srcId="{ACABA932-8CF1-4AD6-AAEE-8BDDB00691AF}" destId="{08A7C79E-7B4F-40E8-AB20-688494FCBF0E}" srcOrd="4" destOrd="0" presId="urn:microsoft.com/office/officeart/2018/5/layout/CenteredIconLabelDescriptionList"/>
    <dgm:cxn modelId="{D5FE393A-8A49-5A44-8934-33EF818AE759}" type="presParOf" srcId="{180E3003-4062-470B-8C3A-AFDFF9AF3751}" destId="{93089995-99AA-4CB3-97A1-6F8A7F3F8F4B}" srcOrd="3" destOrd="0" presId="urn:microsoft.com/office/officeart/2018/5/layout/CenteredIconLabelDescriptionList"/>
    <dgm:cxn modelId="{ADA3A6F2-BC19-9A4A-B6BE-7DC7FD5F9DC2}" type="presParOf" srcId="{180E3003-4062-470B-8C3A-AFDFF9AF3751}" destId="{A6232C11-9E3B-4B34-B81B-8DB0EF6077CA}" srcOrd="4" destOrd="0" presId="urn:microsoft.com/office/officeart/2018/5/layout/CenteredIconLabelDescriptionList"/>
    <dgm:cxn modelId="{403F2CC7-021F-154C-BDE4-7D520AF923B1}" type="presParOf" srcId="{A6232C11-9E3B-4B34-B81B-8DB0EF6077CA}" destId="{46FA69B8-C31B-4679-97EA-5050201196D6}" srcOrd="0" destOrd="0" presId="urn:microsoft.com/office/officeart/2018/5/layout/CenteredIconLabelDescriptionList"/>
    <dgm:cxn modelId="{C937FBC2-CFC1-3049-A095-80DA4D74CE28}" type="presParOf" srcId="{A6232C11-9E3B-4B34-B81B-8DB0EF6077CA}" destId="{6DCBC435-EF76-49A9-B39C-8B8FD97F9FB2}" srcOrd="1" destOrd="0" presId="urn:microsoft.com/office/officeart/2018/5/layout/CenteredIconLabelDescriptionList"/>
    <dgm:cxn modelId="{E7518E6B-3B31-7340-A07F-52F7A2B78F74}" type="presParOf" srcId="{A6232C11-9E3B-4B34-B81B-8DB0EF6077CA}" destId="{90652C35-FF42-4772-9F7D-C22F5B49182F}" srcOrd="2" destOrd="0" presId="urn:microsoft.com/office/officeart/2018/5/layout/CenteredIconLabelDescriptionList"/>
    <dgm:cxn modelId="{D21B2D96-D45A-CD47-BA6C-75139C2EDBEB}" type="presParOf" srcId="{A6232C11-9E3B-4B34-B81B-8DB0EF6077CA}" destId="{21D25FF8-5FD2-4F93-B918-037C7657DD8D}" srcOrd="3" destOrd="0" presId="urn:microsoft.com/office/officeart/2018/5/layout/CenteredIconLabelDescriptionList"/>
    <dgm:cxn modelId="{03CB809D-63F6-CC40-977F-7610B3A2BB38}" type="presParOf" srcId="{A6232C11-9E3B-4B34-B81B-8DB0EF6077CA}" destId="{CDFC5795-E589-4E09-9650-2C77C8BF2C63}" srcOrd="4" destOrd="0" presId="urn:microsoft.com/office/officeart/2018/5/layout/CenteredIconLabelDescriptionList"/>
    <dgm:cxn modelId="{96559B08-C7FE-B64A-86C0-C15CC9BA61F7}" type="presParOf" srcId="{180E3003-4062-470B-8C3A-AFDFF9AF3751}" destId="{B15805B5-E945-4E44-8F6D-A79F69A73270}" srcOrd="5" destOrd="0" presId="urn:microsoft.com/office/officeart/2018/5/layout/CenteredIconLabelDescriptionList"/>
    <dgm:cxn modelId="{7A063C15-54EA-F342-BB3A-C7D917CFBEF7}" type="presParOf" srcId="{180E3003-4062-470B-8C3A-AFDFF9AF3751}" destId="{3D10ABD9-A2BD-44E2-91DC-73FC3DB5B5F6}" srcOrd="6" destOrd="0" presId="urn:microsoft.com/office/officeart/2018/5/layout/CenteredIconLabelDescriptionList"/>
    <dgm:cxn modelId="{E608BBC0-9EFC-DF4F-A674-57D78E7707FF}" type="presParOf" srcId="{3D10ABD9-A2BD-44E2-91DC-73FC3DB5B5F6}" destId="{5231218B-168E-43F2-935A-F6E532082817}" srcOrd="0" destOrd="0" presId="urn:microsoft.com/office/officeart/2018/5/layout/CenteredIconLabelDescriptionList"/>
    <dgm:cxn modelId="{ABA4EAC5-0A3E-8A41-9200-683DCE3F8184}" type="presParOf" srcId="{3D10ABD9-A2BD-44E2-91DC-73FC3DB5B5F6}" destId="{B4380B3E-167F-4F6A-8AF7-96D5CA41E8D6}" srcOrd="1" destOrd="0" presId="urn:microsoft.com/office/officeart/2018/5/layout/CenteredIconLabelDescriptionList"/>
    <dgm:cxn modelId="{C1ECC64D-33A9-134B-88ED-A047E29B55F9}" type="presParOf" srcId="{3D10ABD9-A2BD-44E2-91DC-73FC3DB5B5F6}" destId="{004E3B19-0446-48C3-9525-6B13029DCE23}" srcOrd="2" destOrd="0" presId="urn:microsoft.com/office/officeart/2018/5/layout/CenteredIconLabelDescriptionList"/>
    <dgm:cxn modelId="{5169BD93-A8DC-B64A-AA92-C70478ACBD81}" type="presParOf" srcId="{3D10ABD9-A2BD-44E2-91DC-73FC3DB5B5F6}" destId="{52F78867-AA35-4522-B1AE-D100B62A96EC}" srcOrd="3" destOrd="0" presId="urn:microsoft.com/office/officeart/2018/5/layout/CenteredIconLabelDescriptionList"/>
    <dgm:cxn modelId="{214CD4D6-B6B9-4740-94C4-00CCB2E74824}" type="presParOf" srcId="{3D10ABD9-A2BD-44E2-91DC-73FC3DB5B5F6}" destId="{204859F9-ECC5-4D6A-8302-7BAF96ED926F}" srcOrd="4" destOrd="0" presId="urn:microsoft.com/office/officeart/2018/5/layout/CenteredIconLabelDescriptionList"/>
  </dgm:cxnLst>
  <dgm:bg/>
  <dgm:whole/>
</dgm:dataModel>
</file>

<file path=ppt/diagrams/data2.xml><?xml version="1.0" encoding="utf-8"?>
<dgm:dataModel xmlns:dgm="http://schemas.openxmlformats.org/drawingml/2006/diagram" xmlns:a="http://schemas.openxmlformats.org/drawingml/2006/main">
  <dgm:ptLst>
    <dgm:pt modelId="{B7BCB579-510D-4BD5-91A0-9DBAAAFD1A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EE3CD4-ADCE-4AA2-BFEA-2F807B98903C}">
      <dgm:prSet/>
      <dgm:spPr/>
      <dgm:t>
        <a:bodyPr/>
        <a:lstStyle/>
        <a:p>
          <a:r>
            <a:rPr lang="en-US" dirty="0" smtClean="0"/>
            <a:t>Segregation </a:t>
          </a:r>
          <a:r>
            <a:rPr lang="en-US" dirty="0"/>
            <a:t>of critical sections having financials and business implications from Audit Report and Director’s Reports.</a:t>
          </a:r>
        </a:p>
      </dgm:t>
    </dgm:pt>
    <dgm:pt modelId="{B8515DB0-03A2-46C6-8C9B-5C5ED19F99F2}" type="parTrans" cxnId="{E3736DED-5AC5-40F8-A62D-D59BF699FBDC}">
      <dgm:prSet/>
      <dgm:spPr/>
      <dgm:t>
        <a:bodyPr/>
        <a:lstStyle/>
        <a:p>
          <a:endParaRPr lang="en-US"/>
        </a:p>
      </dgm:t>
    </dgm:pt>
    <dgm:pt modelId="{EA12AB51-4D96-4D4F-95B8-6413399822E6}" type="sibTrans" cxnId="{E3736DED-5AC5-40F8-A62D-D59BF699FBDC}">
      <dgm:prSet/>
      <dgm:spPr/>
      <dgm:t>
        <a:bodyPr/>
        <a:lstStyle/>
        <a:p>
          <a:endParaRPr lang="en-US"/>
        </a:p>
      </dgm:t>
    </dgm:pt>
    <dgm:pt modelId="{2093CE89-E85F-48B1-A649-D355618DBD81}">
      <dgm:prSet/>
      <dgm:spPr/>
      <dgm:t>
        <a:bodyPr/>
        <a:lstStyle/>
        <a:p>
          <a:r>
            <a:rPr lang="en-US" dirty="0" smtClean="0"/>
            <a:t>Sentiment </a:t>
          </a:r>
          <a:r>
            <a:rPr lang="en-US" dirty="0"/>
            <a:t>Classifications of critical sections from financial perspectives.</a:t>
          </a:r>
        </a:p>
      </dgm:t>
    </dgm:pt>
    <dgm:pt modelId="{1047FCC6-88AE-4220-A366-FE12104F7A6A}" type="parTrans" cxnId="{0326EBDF-8FB5-4B95-9E35-1D81D74BEF67}">
      <dgm:prSet/>
      <dgm:spPr/>
      <dgm:t>
        <a:bodyPr/>
        <a:lstStyle/>
        <a:p>
          <a:endParaRPr lang="en-US"/>
        </a:p>
      </dgm:t>
    </dgm:pt>
    <dgm:pt modelId="{7EA240FB-5320-4FF6-B130-8947023EAC81}" type="sibTrans" cxnId="{0326EBDF-8FB5-4B95-9E35-1D81D74BEF67}">
      <dgm:prSet/>
      <dgm:spPr/>
      <dgm:t>
        <a:bodyPr/>
        <a:lstStyle/>
        <a:p>
          <a:endParaRPr lang="en-US"/>
        </a:p>
      </dgm:t>
    </dgm:pt>
    <dgm:pt modelId="{7CF4FC5A-3A69-4FAB-97C0-D83C64F02E82}">
      <dgm:prSet/>
      <dgm:spPr/>
      <dgm:t>
        <a:bodyPr/>
        <a:lstStyle/>
        <a:p>
          <a:r>
            <a:rPr lang="en-US" dirty="0" smtClean="0"/>
            <a:t>Latest </a:t>
          </a:r>
          <a:r>
            <a:rPr lang="en-US" dirty="0"/>
            <a:t>news of the respective organizations on business related context.</a:t>
          </a:r>
        </a:p>
      </dgm:t>
    </dgm:pt>
    <dgm:pt modelId="{FEC681D4-6B02-4748-B784-B2C3845D4527}" type="parTrans" cxnId="{560002A5-C24F-446D-98B8-D61E897F2143}">
      <dgm:prSet/>
      <dgm:spPr/>
      <dgm:t>
        <a:bodyPr/>
        <a:lstStyle/>
        <a:p>
          <a:endParaRPr lang="en-US"/>
        </a:p>
      </dgm:t>
    </dgm:pt>
    <dgm:pt modelId="{84F41A1B-808F-4D16-9324-50BFE64445D0}" type="sibTrans" cxnId="{560002A5-C24F-446D-98B8-D61E897F2143}">
      <dgm:prSet/>
      <dgm:spPr/>
      <dgm:t>
        <a:bodyPr/>
        <a:lstStyle/>
        <a:p>
          <a:endParaRPr lang="en-US"/>
        </a:p>
      </dgm:t>
    </dgm:pt>
    <dgm:pt modelId="{7CD620B3-E11D-41C6-96CE-F6CF0CF9B7AF}" type="pres">
      <dgm:prSet presAssocID="{B7BCB579-510D-4BD5-91A0-9DBAAAFD1A36}" presName="root" presStyleCnt="0">
        <dgm:presLayoutVars>
          <dgm:dir/>
          <dgm:resizeHandles val="exact"/>
        </dgm:presLayoutVars>
      </dgm:prSet>
      <dgm:spPr/>
      <dgm:t>
        <a:bodyPr/>
        <a:lstStyle/>
        <a:p>
          <a:endParaRPr lang="en-US"/>
        </a:p>
      </dgm:t>
    </dgm:pt>
    <dgm:pt modelId="{19B70F93-C8F1-4F2E-BF1C-5DB2A1512C7A}" type="pres">
      <dgm:prSet presAssocID="{9CEE3CD4-ADCE-4AA2-BFEA-2F807B98903C}" presName="compNode" presStyleCnt="0"/>
      <dgm:spPr/>
    </dgm:pt>
    <dgm:pt modelId="{8006DA87-066D-473D-8374-643B3DAE2F9A}" type="pres">
      <dgm:prSet presAssocID="{9CEE3CD4-ADCE-4AA2-BFEA-2F807B98903C}" presName="bgRect" presStyleLbl="bgShp" presStyleIdx="0" presStyleCnt="3"/>
      <dgm:spPr/>
    </dgm:pt>
    <dgm:pt modelId="{2AAD9097-0A4C-43B3-9D44-C76749281E68}" type="pres">
      <dgm:prSet presAssocID="{9CEE3CD4-ADCE-4AA2-BFEA-2F807B9890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2"/>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Open Folder"/>
        </a:ext>
      </dgm:extLst>
    </dgm:pt>
    <dgm:pt modelId="{1EA1D74E-2336-479C-B40A-8CA0338BAB45}" type="pres">
      <dgm:prSet presAssocID="{9CEE3CD4-ADCE-4AA2-BFEA-2F807B98903C}" presName="spaceRect" presStyleCnt="0"/>
      <dgm:spPr/>
    </dgm:pt>
    <dgm:pt modelId="{87949DA7-EDA8-4D6F-A47D-7AF50A11F773}" type="pres">
      <dgm:prSet presAssocID="{9CEE3CD4-ADCE-4AA2-BFEA-2F807B98903C}" presName="parTx" presStyleLbl="revTx" presStyleIdx="0" presStyleCnt="3">
        <dgm:presLayoutVars>
          <dgm:chMax val="0"/>
          <dgm:chPref val="0"/>
        </dgm:presLayoutVars>
      </dgm:prSet>
      <dgm:spPr/>
      <dgm:t>
        <a:bodyPr/>
        <a:lstStyle/>
        <a:p>
          <a:endParaRPr lang="en-US"/>
        </a:p>
      </dgm:t>
    </dgm:pt>
    <dgm:pt modelId="{81891BA4-ABF2-4585-B785-F69433633989}" type="pres">
      <dgm:prSet presAssocID="{EA12AB51-4D96-4D4F-95B8-6413399822E6}" presName="sibTrans" presStyleCnt="0"/>
      <dgm:spPr/>
    </dgm:pt>
    <dgm:pt modelId="{98E65D24-10E1-4AC0-AD23-4B7594177BDE}" type="pres">
      <dgm:prSet presAssocID="{2093CE89-E85F-48B1-A649-D355618DBD81}" presName="compNode" presStyleCnt="0"/>
      <dgm:spPr/>
    </dgm:pt>
    <dgm:pt modelId="{3A511EAD-E473-4C4B-A85E-026E6E2C9E2C}" type="pres">
      <dgm:prSet presAssocID="{2093CE89-E85F-48B1-A649-D355618DBD81}" presName="bgRect" presStyleLbl="bgShp" presStyleIdx="1" presStyleCnt="3"/>
      <dgm:spPr/>
    </dgm:pt>
    <dgm:pt modelId="{70579478-67F1-48CE-8502-80E3DA03BCD8}" type="pres">
      <dgm:prSet presAssocID="{2093CE89-E85F-48B1-A649-D355618DBD81}"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4"/>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Influencer"/>
        </a:ext>
      </dgm:extLst>
    </dgm:pt>
    <dgm:pt modelId="{E641E5F0-87E5-4DDD-BF40-AA5A8869C03F}" type="pres">
      <dgm:prSet presAssocID="{2093CE89-E85F-48B1-A649-D355618DBD81}" presName="spaceRect" presStyleCnt="0"/>
      <dgm:spPr/>
    </dgm:pt>
    <dgm:pt modelId="{C4AA2A10-ED1B-4F2F-975A-A198C604F554}" type="pres">
      <dgm:prSet presAssocID="{2093CE89-E85F-48B1-A649-D355618DBD81}" presName="parTx" presStyleLbl="revTx" presStyleIdx="1" presStyleCnt="3">
        <dgm:presLayoutVars>
          <dgm:chMax val="0"/>
          <dgm:chPref val="0"/>
        </dgm:presLayoutVars>
      </dgm:prSet>
      <dgm:spPr/>
      <dgm:t>
        <a:bodyPr/>
        <a:lstStyle/>
        <a:p>
          <a:endParaRPr lang="en-US"/>
        </a:p>
      </dgm:t>
    </dgm:pt>
    <dgm:pt modelId="{9C3F3955-81BE-4CD7-A625-95A43E601234}" type="pres">
      <dgm:prSet presAssocID="{7EA240FB-5320-4FF6-B130-8947023EAC81}" presName="sibTrans" presStyleCnt="0"/>
      <dgm:spPr/>
    </dgm:pt>
    <dgm:pt modelId="{F2BE3EFF-9D83-40AF-A6D4-E1ACEDE5005B}" type="pres">
      <dgm:prSet presAssocID="{7CF4FC5A-3A69-4FAB-97C0-D83C64F02E82}" presName="compNode" presStyleCnt="0"/>
      <dgm:spPr/>
    </dgm:pt>
    <dgm:pt modelId="{98804169-3E57-42CC-93A1-9C58467051D8}" type="pres">
      <dgm:prSet presAssocID="{7CF4FC5A-3A69-4FAB-97C0-D83C64F02E82}" presName="bgRect" presStyleLbl="bgShp" presStyleIdx="2" presStyleCnt="3"/>
      <dgm:spPr/>
    </dgm:pt>
    <dgm:pt modelId="{8B0D073A-73A9-4936-BE06-436135C29DAB}" type="pres">
      <dgm:prSet presAssocID="{7CF4FC5A-3A69-4FAB-97C0-D83C64F02E8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6"/>
              </a:ext>
            </a:extLst>
          </a:blip>
          <a:stretch>
            <a:fillRect/>
          </a:stretch>
        </a:blipFill>
        <a:ln>
          <a:noFill/>
        </a:ln>
      </dgm:spPr>
      <dgm:t>
        <a:bodyPr/>
        <a:lstStyle/>
        <a:p>
          <a:endParaRPr lang="en-US"/>
        </a:p>
      </dgm:t>
      <dgm:extLst>
        <a:ext uri="{E40237B7-FDA0-4F09-8148-C483321AD2D9}">
          <dgm14:cNvPr xmlns:dgm14="http://schemas.microsoft.com/office/drawing/2010/diagram" xmlns:a="http://schemas.openxmlformats.org/drawingml/2006/main" xmlns:dgm="http://schemas.openxmlformats.org/drawingml/2006/diagram" xmlns="" id="0" name="" descr="Newspaper"/>
        </a:ext>
      </dgm:extLst>
    </dgm:pt>
    <dgm:pt modelId="{92F8DEEE-7677-4E6B-B316-E9CBD753F30A}" type="pres">
      <dgm:prSet presAssocID="{7CF4FC5A-3A69-4FAB-97C0-D83C64F02E82}" presName="spaceRect" presStyleCnt="0"/>
      <dgm:spPr/>
    </dgm:pt>
    <dgm:pt modelId="{BD0AC7DF-A8E3-47CD-BD66-365C1E8FF47F}" type="pres">
      <dgm:prSet presAssocID="{7CF4FC5A-3A69-4FAB-97C0-D83C64F02E82}" presName="parTx" presStyleLbl="revTx" presStyleIdx="2" presStyleCnt="3">
        <dgm:presLayoutVars>
          <dgm:chMax val="0"/>
          <dgm:chPref val="0"/>
        </dgm:presLayoutVars>
      </dgm:prSet>
      <dgm:spPr/>
      <dgm:t>
        <a:bodyPr/>
        <a:lstStyle/>
        <a:p>
          <a:endParaRPr lang="en-US"/>
        </a:p>
      </dgm:t>
    </dgm:pt>
  </dgm:ptLst>
  <dgm:cxnLst>
    <dgm:cxn modelId="{E3736DED-5AC5-40F8-A62D-D59BF699FBDC}" srcId="{B7BCB579-510D-4BD5-91A0-9DBAAAFD1A36}" destId="{9CEE3CD4-ADCE-4AA2-BFEA-2F807B98903C}" srcOrd="0" destOrd="0" parTransId="{B8515DB0-03A2-46C6-8C9B-5C5ED19F99F2}" sibTransId="{EA12AB51-4D96-4D4F-95B8-6413399822E6}"/>
    <dgm:cxn modelId="{E206E50B-2F6E-F74C-86E7-D82BE2E6E7A9}" type="presOf" srcId="{9CEE3CD4-ADCE-4AA2-BFEA-2F807B98903C}" destId="{87949DA7-EDA8-4D6F-A47D-7AF50A11F773}" srcOrd="0" destOrd="0" presId="urn:microsoft.com/office/officeart/2018/2/layout/IconVerticalSolidList"/>
    <dgm:cxn modelId="{87E5E014-4CC1-4043-A2FD-51C366F115E2}" type="presOf" srcId="{7CF4FC5A-3A69-4FAB-97C0-D83C64F02E82}" destId="{BD0AC7DF-A8E3-47CD-BD66-365C1E8FF47F}" srcOrd="0" destOrd="0" presId="urn:microsoft.com/office/officeart/2018/2/layout/IconVerticalSolidList"/>
    <dgm:cxn modelId="{560002A5-C24F-446D-98B8-D61E897F2143}" srcId="{B7BCB579-510D-4BD5-91A0-9DBAAAFD1A36}" destId="{7CF4FC5A-3A69-4FAB-97C0-D83C64F02E82}" srcOrd="2" destOrd="0" parTransId="{FEC681D4-6B02-4748-B784-B2C3845D4527}" sibTransId="{84F41A1B-808F-4D16-9324-50BFE64445D0}"/>
    <dgm:cxn modelId="{140AF0DF-F4E3-9640-B62E-C86601138DE2}" type="presOf" srcId="{2093CE89-E85F-48B1-A649-D355618DBD81}" destId="{C4AA2A10-ED1B-4F2F-975A-A198C604F554}" srcOrd="0" destOrd="0" presId="urn:microsoft.com/office/officeart/2018/2/layout/IconVerticalSolidList"/>
    <dgm:cxn modelId="{45FF1DFA-4A87-1749-9519-3E0BEB17194B}" type="presOf" srcId="{B7BCB579-510D-4BD5-91A0-9DBAAAFD1A36}" destId="{7CD620B3-E11D-41C6-96CE-F6CF0CF9B7AF}" srcOrd="0" destOrd="0" presId="urn:microsoft.com/office/officeart/2018/2/layout/IconVerticalSolidList"/>
    <dgm:cxn modelId="{0326EBDF-8FB5-4B95-9E35-1D81D74BEF67}" srcId="{B7BCB579-510D-4BD5-91A0-9DBAAAFD1A36}" destId="{2093CE89-E85F-48B1-A649-D355618DBD81}" srcOrd="1" destOrd="0" parTransId="{1047FCC6-88AE-4220-A366-FE12104F7A6A}" sibTransId="{7EA240FB-5320-4FF6-B130-8947023EAC81}"/>
    <dgm:cxn modelId="{E7605BDC-F446-014A-AE32-D0ADB55C52D2}" type="presParOf" srcId="{7CD620B3-E11D-41C6-96CE-F6CF0CF9B7AF}" destId="{19B70F93-C8F1-4F2E-BF1C-5DB2A1512C7A}" srcOrd="0" destOrd="0" presId="urn:microsoft.com/office/officeart/2018/2/layout/IconVerticalSolidList"/>
    <dgm:cxn modelId="{67B18CF5-E929-844C-AD27-671DACF566E5}" type="presParOf" srcId="{19B70F93-C8F1-4F2E-BF1C-5DB2A1512C7A}" destId="{8006DA87-066D-473D-8374-643B3DAE2F9A}" srcOrd="0" destOrd="0" presId="urn:microsoft.com/office/officeart/2018/2/layout/IconVerticalSolidList"/>
    <dgm:cxn modelId="{9A575B18-B6E1-C940-94CE-80D3E9451C16}" type="presParOf" srcId="{19B70F93-C8F1-4F2E-BF1C-5DB2A1512C7A}" destId="{2AAD9097-0A4C-43B3-9D44-C76749281E68}" srcOrd="1" destOrd="0" presId="urn:microsoft.com/office/officeart/2018/2/layout/IconVerticalSolidList"/>
    <dgm:cxn modelId="{EEFE38AA-B618-9642-BCAF-602D61A8DFAF}" type="presParOf" srcId="{19B70F93-C8F1-4F2E-BF1C-5DB2A1512C7A}" destId="{1EA1D74E-2336-479C-B40A-8CA0338BAB45}" srcOrd="2" destOrd="0" presId="urn:microsoft.com/office/officeart/2018/2/layout/IconVerticalSolidList"/>
    <dgm:cxn modelId="{E4AF2E00-A46C-1346-9A09-0D14DE6329AE}" type="presParOf" srcId="{19B70F93-C8F1-4F2E-BF1C-5DB2A1512C7A}" destId="{87949DA7-EDA8-4D6F-A47D-7AF50A11F773}" srcOrd="3" destOrd="0" presId="urn:microsoft.com/office/officeart/2018/2/layout/IconVerticalSolidList"/>
    <dgm:cxn modelId="{F11C52C2-7A2A-D645-B08B-429571034E94}" type="presParOf" srcId="{7CD620B3-E11D-41C6-96CE-F6CF0CF9B7AF}" destId="{81891BA4-ABF2-4585-B785-F69433633989}" srcOrd="1" destOrd="0" presId="urn:microsoft.com/office/officeart/2018/2/layout/IconVerticalSolidList"/>
    <dgm:cxn modelId="{4DE49401-A12A-A545-AB62-D94A3E5C73A3}" type="presParOf" srcId="{7CD620B3-E11D-41C6-96CE-F6CF0CF9B7AF}" destId="{98E65D24-10E1-4AC0-AD23-4B7594177BDE}" srcOrd="2" destOrd="0" presId="urn:microsoft.com/office/officeart/2018/2/layout/IconVerticalSolidList"/>
    <dgm:cxn modelId="{6D0A15B8-FC95-734B-8B86-EF715C326851}" type="presParOf" srcId="{98E65D24-10E1-4AC0-AD23-4B7594177BDE}" destId="{3A511EAD-E473-4C4B-A85E-026E6E2C9E2C}" srcOrd="0" destOrd="0" presId="urn:microsoft.com/office/officeart/2018/2/layout/IconVerticalSolidList"/>
    <dgm:cxn modelId="{18C94835-7AA7-2E4A-99DF-87BA5F98C3E6}" type="presParOf" srcId="{98E65D24-10E1-4AC0-AD23-4B7594177BDE}" destId="{70579478-67F1-48CE-8502-80E3DA03BCD8}" srcOrd="1" destOrd="0" presId="urn:microsoft.com/office/officeart/2018/2/layout/IconVerticalSolidList"/>
    <dgm:cxn modelId="{10BDD459-B8E2-D34D-9D3B-F38A8570EA83}" type="presParOf" srcId="{98E65D24-10E1-4AC0-AD23-4B7594177BDE}" destId="{E641E5F0-87E5-4DDD-BF40-AA5A8869C03F}" srcOrd="2" destOrd="0" presId="urn:microsoft.com/office/officeart/2018/2/layout/IconVerticalSolidList"/>
    <dgm:cxn modelId="{E4C7F590-8B37-544D-85D9-B8E72448C240}" type="presParOf" srcId="{98E65D24-10E1-4AC0-AD23-4B7594177BDE}" destId="{C4AA2A10-ED1B-4F2F-975A-A198C604F554}" srcOrd="3" destOrd="0" presId="urn:microsoft.com/office/officeart/2018/2/layout/IconVerticalSolidList"/>
    <dgm:cxn modelId="{E9183A95-4E23-094E-973C-222DB4D9F6AC}" type="presParOf" srcId="{7CD620B3-E11D-41C6-96CE-F6CF0CF9B7AF}" destId="{9C3F3955-81BE-4CD7-A625-95A43E601234}" srcOrd="3" destOrd="0" presId="urn:microsoft.com/office/officeart/2018/2/layout/IconVerticalSolidList"/>
    <dgm:cxn modelId="{427C55C6-A31B-5842-92B8-14C8780AE4DF}" type="presParOf" srcId="{7CD620B3-E11D-41C6-96CE-F6CF0CF9B7AF}" destId="{F2BE3EFF-9D83-40AF-A6D4-E1ACEDE5005B}" srcOrd="4" destOrd="0" presId="urn:microsoft.com/office/officeart/2018/2/layout/IconVerticalSolidList"/>
    <dgm:cxn modelId="{57191EE3-9021-0B48-AE9C-29E291C6B9EF}" type="presParOf" srcId="{F2BE3EFF-9D83-40AF-A6D4-E1ACEDE5005B}" destId="{98804169-3E57-42CC-93A1-9C58467051D8}" srcOrd="0" destOrd="0" presId="urn:microsoft.com/office/officeart/2018/2/layout/IconVerticalSolidList"/>
    <dgm:cxn modelId="{2F71C5F1-F517-2142-A318-EE0203C0F8A0}" type="presParOf" srcId="{F2BE3EFF-9D83-40AF-A6D4-E1ACEDE5005B}" destId="{8B0D073A-73A9-4936-BE06-436135C29DAB}" srcOrd="1" destOrd="0" presId="urn:microsoft.com/office/officeart/2018/2/layout/IconVerticalSolidList"/>
    <dgm:cxn modelId="{5C71A8E4-02C7-C348-AA6D-57D52B9DC763}" type="presParOf" srcId="{F2BE3EFF-9D83-40AF-A6D4-E1ACEDE5005B}" destId="{92F8DEEE-7677-4E6B-B316-E9CBD753F30A}" srcOrd="2" destOrd="0" presId="urn:microsoft.com/office/officeart/2018/2/layout/IconVerticalSolidList"/>
    <dgm:cxn modelId="{CC77EC9C-2B2C-674C-9BFB-5D261014A51B}" type="presParOf" srcId="{F2BE3EFF-9D83-40AF-A6D4-E1ACEDE5005B}" destId="{BD0AC7DF-A8E3-47CD-BD66-365C1E8FF47F}" srcOrd="3" destOrd="0" presId="urn:microsoft.com/office/officeart/2018/2/layout/IconVerticalSolidList"/>
  </dgm:cxnLst>
  <dgm:bg/>
  <dgm:whole/>
</dgm:dataModel>
</file>

<file path=ppt/diagrams/data3.xml><?xml version="1.0" encoding="utf-8"?>
<dgm:dataModel xmlns:dgm="http://schemas.openxmlformats.org/drawingml/2006/diagram" xmlns:a="http://schemas.openxmlformats.org/drawingml/2006/main">
  <dgm:ptLst>
    <dgm:pt modelId="{C677137A-1750-4652-9F09-021965CF89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657496-5C09-43A8-8CDC-A40E4654B600}">
      <dgm:prSet/>
      <dgm:spPr/>
      <dgm:t>
        <a:bodyPr/>
        <a:lstStyle/>
        <a:p>
          <a:pPr>
            <a:lnSpc>
              <a:spcPct val="100000"/>
            </a:lnSpc>
          </a:pPr>
          <a:r>
            <a:rPr lang="en-US" dirty="0"/>
            <a:t>Extraction of relevant Text-data &amp; Numerical Data from Annual Reports</a:t>
          </a:r>
        </a:p>
      </dgm:t>
    </dgm:pt>
    <dgm:pt modelId="{7CD200AD-8E49-4FFB-9CB0-14050BAF9791}" type="parTrans" cxnId="{C18B1089-B081-44C0-92E8-485B0BF81A4F}">
      <dgm:prSet/>
      <dgm:spPr/>
      <dgm:t>
        <a:bodyPr/>
        <a:lstStyle/>
        <a:p>
          <a:endParaRPr lang="en-US"/>
        </a:p>
      </dgm:t>
    </dgm:pt>
    <dgm:pt modelId="{EBC4A212-91E4-442E-A10C-40BA51840987}" type="sibTrans" cxnId="{C18B1089-B081-44C0-92E8-485B0BF81A4F}">
      <dgm:prSet/>
      <dgm:spPr/>
      <dgm:t>
        <a:bodyPr/>
        <a:lstStyle/>
        <a:p>
          <a:endParaRPr lang="en-US"/>
        </a:p>
      </dgm:t>
    </dgm:pt>
    <dgm:pt modelId="{71B43FB9-01C5-4D02-A9F6-3272E512C69A}">
      <dgm:prSet/>
      <dgm:spPr/>
      <dgm:t>
        <a:bodyPr/>
        <a:lstStyle/>
        <a:p>
          <a:pPr>
            <a:lnSpc>
              <a:spcPct val="100000"/>
            </a:lnSpc>
          </a:pPr>
          <a:r>
            <a:rPr lang="en-US" dirty="0"/>
            <a:t>Applying standard NLP preprocessing techniques like Tokenization, Stop-words removal etc.</a:t>
          </a:r>
        </a:p>
      </dgm:t>
    </dgm:pt>
    <dgm:pt modelId="{77964216-0254-4E5A-B49B-56A8F22D93B1}" type="parTrans" cxnId="{98FFD949-38DD-41A3-8853-2FE1994D6896}">
      <dgm:prSet/>
      <dgm:spPr/>
      <dgm:t>
        <a:bodyPr/>
        <a:lstStyle/>
        <a:p>
          <a:endParaRPr lang="en-US"/>
        </a:p>
      </dgm:t>
    </dgm:pt>
    <dgm:pt modelId="{322188DF-0039-4DCD-9C42-A80044AA8BEE}" type="sibTrans" cxnId="{98FFD949-38DD-41A3-8853-2FE1994D6896}">
      <dgm:prSet/>
      <dgm:spPr/>
      <dgm:t>
        <a:bodyPr/>
        <a:lstStyle/>
        <a:p>
          <a:endParaRPr lang="en-US"/>
        </a:p>
      </dgm:t>
    </dgm:pt>
    <dgm:pt modelId="{0A4B5A33-F7A5-42A8-A84D-8B38217A76F7}">
      <dgm:prSet/>
      <dgm:spPr/>
      <dgm:t>
        <a:bodyPr/>
        <a:lstStyle/>
        <a:p>
          <a:pPr>
            <a:lnSpc>
              <a:spcPct val="100000"/>
            </a:lnSpc>
          </a:pPr>
          <a:r>
            <a:rPr lang="en-US" dirty="0"/>
            <a:t>Splitting of Training &amp; Testing Data with Cross-validation techniques</a:t>
          </a:r>
        </a:p>
      </dgm:t>
    </dgm:pt>
    <dgm:pt modelId="{4B0B4328-C8C1-4293-8971-C7DC165514CB}" type="parTrans" cxnId="{33867602-67B2-48D4-9630-CF5C44C8CB72}">
      <dgm:prSet/>
      <dgm:spPr/>
      <dgm:t>
        <a:bodyPr/>
        <a:lstStyle/>
        <a:p>
          <a:endParaRPr lang="en-US"/>
        </a:p>
      </dgm:t>
    </dgm:pt>
    <dgm:pt modelId="{D436D4BE-CE2A-4B7E-BABE-70E5928C311C}" type="sibTrans" cxnId="{33867602-67B2-48D4-9630-CF5C44C8CB72}">
      <dgm:prSet/>
      <dgm:spPr/>
      <dgm:t>
        <a:bodyPr/>
        <a:lstStyle/>
        <a:p>
          <a:endParaRPr lang="en-US"/>
        </a:p>
      </dgm:t>
    </dgm:pt>
    <dgm:pt modelId="{A3EEDFAF-5B3A-45E2-ACB3-FF0BEB78C344}">
      <dgm:prSet/>
      <dgm:spPr/>
      <dgm:t>
        <a:bodyPr/>
        <a:lstStyle/>
        <a:p>
          <a:pPr>
            <a:lnSpc>
              <a:spcPct val="100000"/>
            </a:lnSpc>
          </a:pPr>
          <a:r>
            <a:rPr lang="en-US" dirty="0"/>
            <a:t>Training a machine learning </a:t>
          </a:r>
          <a:r>
            <a:rPr lang="en-US" dirty="0" err="1"/>
            <a:t>model(LDA</a:t>
          </a:r>
          <a:r>
            <a:rPr lang="en-US" dirty="0"/>
            <a:t> or Latent </a:t>
          </a:r>
          <a:r>
            <a:rPr lang="en-US" dirty="0" err="1"/>
            <a:t>Dirichlet</a:t>
          </a:r>
          <a:r>
            <a:rPr lang="en-US" dirty="0"/>
            <a:t> Allocation has been used) to learn from that data.</a:t>
          </a:r>
        </a:p>
      </dgm:t>
    </dgm:pt>
    <dgm:pt modelId="{E970CD43-7480-4D05-9706-F76A02D0CB79}" type="parTrans" cxnId="{23D8C59B-9377-4827-BD57-F7DC50DCE9AF}">
      <dgm:prSet/>
      <dgm:spPr/>
      <dgm:t>
        <a:bodyPr/>
        <a:lstStyle/>
        <a:p>
          <a:endParaRPr lang="en-US"/>
        </a:p>
      </dgm:t>
    </dgm:pt>
    <dgm:pt modelId="{EBEA676E-FBD9-4D4E-A3DB-4673BE6F6D1F}" type="sibTrans" cxnId="{23D8C59B-9377-4827-BD57-F7DC50DCE9AF}">
      <dgm:prSet/>
      <dgm:spPr/>
      <dgm:t>
        <a:bodyPr/>
        <a:lstStyle/>
        <a:p>
          <a:endParaRPr lang="en-US"/>
        </a:p>
      </dgm:t>
    </dgm:pt>
    <dgm:pt modelId="{B0759E93-0A11-4E40-A27C-FCCF5F7A899B}">
      <dgm:prSet/>
      <dgm:spPr/>
      <dgm:t>
        <a:bodyPr/>
        <a:lstStyle/>
        <a:p>
          <a:pPr>
            <a:lnSpc>
              <a:spcPct val="100000"/>
            </a:lnSpc>
          </a:pPr>
          <a:r>
            <a:rPr lang="en-US" dirty="0"/>
            <a:t>Testing the model and calculating the overall accuracy</a:t>
          </a:r>
        </a:p>
      </dgm:t>
    </dgm:pt>
    <dgm:pt modelId="{9175B8D6-8027-4F3E-90BF-923695802FA7}" type="parTrans" cxnId="{97BAFE28-ED78-4649-9754-489B5F935AF9}">
      <dgm:prSet/>
      <dgm:spPr/>
      <dgm:t>
        <a:bodyPr/>
        <a:lstStyle/>
        <a:p>
          <a:endParaRPr lang="en-US"/>
        </a:p>
      </dgm:t>
    </dgm:pt>
    <dgm:pt modelId="{A0FD471D-E111-4773-AB32-23667C24EF51}" type="sibTrans" cxnId="{97BAFE28-ED78-4649-9754-489B5F935AF9}">
      <dgm:prSet/>
      <dgm:spPr/>
      <dgm:t>
        <a:bodyPr/>
        <a:lstStyle/>
        <a:p>
          <a:endParaRPr lang="en-US"/>
        </a:p>
      </dgm:t>
    </dgm:pt>
    <dgm:pt modelId="{93F85FC8-C384-4067-ABDB-0E7E2DA02603}" type="pres">
      <dgm:prSet presAssocID="{C677137A-1750-4652-9F09-021965CF8968}" presName="root" presStyleCnt="0">
        <dgm:presLayoutVars>
          <dgm:dir/>
          <dgm:resizeHandles val="exact"/>
        </dgm:presLayoutVars>
      </dgm:prSet>
      <dgm:spPr/>
      <dgm:t>
        <a:bodyPr/>
        <a:lstStyle/>
        <a:p>
          <a:endParaRPr lang="en-US"/>
        </a:p>
      </dgm:t>
    </dgm:pt>
    <dgm:pt modelId="{6ABD6AEE-11E4-4627-BCD4-2C289FA7F082}" type="pres">
      <dgm:prSet presAssocID="{99657496-5C09-43A8-8CDC-A40E4654B600}" presName="compNode" presStyleCnt="0"/>
      <dgm:spPr/>
    </dgm:pt>
    <dgm:pt modelId="{249F797C-D483-4887-B6AE-16C89D3C0E72}" type="pres">
      <dgm:prSet presAssocID="{99657496-5C09-43A8-8CDC-A40E4654B600}" presName="bgRect" presStyleLbl="bgShp" presStyleIdx="0" presStyleCnt="5"/>
      <dgm:spPr/>
    </dgm:pt>
    <dgm:pt modelId="{2FFA329E-CA0E-42B9-9199-07AA47CF8AA1}" type="pres">
      <dgm:prSet presAssocID="{99657496-5C09-43A8-8CDC-A40E4654B6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2"/>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Statistics"/>
        </a:ext>
      </dgm:extLst>
    </dgm:pt>
    <dgm:pt modelId="{CBDC1827-7024-4468-B486-A460E820D991}" type="pres">
      <dgm:prSet presAssocID="{99657496-5C09-43A8-8CDC-A40E4654B600}" presName="spaceRect" presStyleCnt="0"/>
      <dgm:spPr/>
    </dgm:pt>
    <dgm:pt modelId="{CB2A8301-28A7-43CD-A4BB-D445E0C6C943}" type="pres">
      <dgm:prSet presAssocID="{99657496-5C09-43A8-8CDC-A40E4654B600}" presName="parTx" presStyleLbl="revTx" presStyleIdx="0" presStyleCnt="5">
        <dgm:presLayoutVars>
          <dgm:chMax val="0"/>
          <dgm:chPref val="0"/>
        </dgm:presLayoutVars>
      </dgm:prSet>
      <dgm:spPr/>
      <dgm:t>
        <a:bodyPr/>
        <a:lstStyle/>
        <a:p>
          <a:endParaRPr lang="en-US"/>
        </a:p>
      </dgm:t>
    </dgm:pt>
    <dgm:pt modelId="{E55AA14F-8E19-418D-B731-A134614C5EFE}" type="pres">
      <dgm:prSet presAssocID="{EBC4A212-91E4-442E-A10C-40BA51840987}" presName="sibTrans" presStyleCnt="0"/>
      <dgm:spPr/>
    </dgm:pt>
    <dgm:pt modelId="{3AAAA46B-4E8E-459C-AAEE-A5B4BEDC7DBE}" type="pres">
      <dgm:prSet presAssocID="{71B43FB9-01C5-4D02-A9F6-3272E512C69A}" presName="compNode" presStyleCnt="0"/>
      <dgm:spPr/>
    </dgm:pt>
    <dgm:pt modelId="{6BEA0D85-32C2-4AE1-AA03-5434FFDBEB28}" type="pres">
      <dgm:prSet presAssocID="{71B43FB9-01C5-4D02-A9F6-3272E512C69A}" presName="bgRect" presStyleLbl="bgShp" presStyleIdx="1" presStyleCnt="5"/>
      <dgm:spPr/>
    </dgm:pt>
    <dgm:pt modelId="{DFA97584-A282-4619-AEA0-865A03D0F217}" type="pres">
      <dgm:prSet presAssocID="{71B43FB9-01C5-4D02-A9F6-3272E512C69A}"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4"/>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Head with Gears"/>
        </a:ext>
      </dgm:extLst>
    </dgm:pt>
    <dgm:pt modelId="{007C4820-9262-4DBC-8A15-4EFF302DC04E}" type="pres">
      <dgm:prSet presAssocID="{71B43FB9-01C5-4D02-A9F6-3272E512C69A}" presName="spaceRect" presStyleCnt="0"/>
      <dgm:spPr/>
    </dgm:pt>
    <dgm:pt modelId="{7ACDB7F0-A905-48E7-B848-0025CA6ECA79}" type="pres">
      <dgm:prSet presAssocID="{71B43FB9-01C5-4D02-A9F6-3272E512C69A}" presName="parTx" presStyleLbl="revTx" presStyleIdx="1" presStyleCnt="5">
        <dgm:presLayoutVars>
          <dgm:chMax val="0"/>
          <dgm:chPref val="0"/>
        </dgm:presLayoutVars>
      </dgm:prSet>
      <dgm:spPr/>
      <dgm:t>
        <a:bodyPr/>
        <a:lstStyle/>
        <a:p>
          <a:endParaRPr lang="en-US"/>
        </a:p>
      </dgm:t>
    </dgm:pt>
    <dgm:pt modelId="{C0DF125A-EBAF-4B4C-BC7D-F31B62079F70}" type="pres">
      <dgm:prSet presAssocID="{322188DF-0039-4DCD-9C42-A80044AA8BEE}" presName="sibTrans" presStyleCnt="0"/>
      <dgm:spPr/>
    </dgm:pt>
    <dgm:pt modelId="{BA59368C-32C0-45BD-BB5D-F3A7DC90164D}" type="pres">
      <dgm:prSet presAssocID="{0A4B5A33-F7A5-42A8-A84D-8B38217A76F7}" presName="compNode" presStyleCnt="0"/>
      <dgm:spPr/>
    </dgm:pt>
    <dgm:pt modelId="{173E9E46-94B7-4D4A-A7FD-A9AD5D90F5A7}" type="pres">
      <dgm:prSet presAssocID="{0A4B5A33-F7A5-42A8-A84D-8B38217A76F7}" presName="bgRect" presStyleLbl="bgShp" presStyleIdx="2" presStyleCnt="5"/>
      <dgm:spPr/>
    </dgm:pt>
    <dgm:pt modelId="{B1AAE9F7-BCC5-493D-B15C-43FF45DB28EA}" type="pres">
      <dgm:prSet presAssocID="{0A4B5A33-F7A5-42A8-A84D-8B38217A76F7}"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6"/>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Checkmark"/>
        </a:ext>
      </dgm:extLst>
    </dgm:pt>
    <dgm:pt modelId="{3AB25C54-2AE0-4D85-BA41-D408D6DBB764}" type="pres">
      <dgm:prSet presAssocID="{0A4B5A33-F7A5-42A8-A84D-8B38217A76F7}" presName="spaceRect" presStyleCnt="0"/>
      <dgm:spPr/>
    </dgm:pt>
    <dgm:pt modelId="{79813D52-78C0-4523-8095-9B2448F1D45F}" type="pres">
      <dgm:prSet presAssocID="{0A4B5A33-F7A5-42A8-A84D-8B38217A76F7}" presName="parTx" presStyleLbl="revTx" presStyleIdx="2" presStyleCnt="5">
        <dgm:presLayoutVars>
          <dgm:chMax val="0"/>
          <dgm:chPref val="0"/>
        </dgm:presLayoutVars>
      </dgm:prSet>
      <dgm:spPr/>
      <dgm:t>
        <a:bodyPr/>
        <a:lstStyle/>
        <a:p>
          <a:endParaRPr lang="en-US"/>
        </a:p>
      </dgm:t>
    </dgm:pt>
    <dgm:pt modelId="{BAE910B2-1A8A-4DBF-BE95-BE9573D26AA3}" type="pres">
      <dgm:prSet presAssocID="{D436D4BE-CE2A-4B7E-BABE-70E5928C311C}" presName="sibTrans" presStyleCnt="0"/>
      <dgm:spPr/>
    </dgm:pt>
    <dgm:pt modelId="{F4E066F4-D29E-48C6-AE96-3F051E30C800}" type="pres">
      <dgm:prSet presAssocID="{A3EEDFAF-5B3A-45E2-ACB3-FF0BEB78C344}" presName="compNode" presStyleCnt="0"/>
      <dgm:spPr/>
    </dgm:pt>
    <dgm:pt modelId="{C8486148-B526-4D49-8DF7-F4C70A50797C}" type="pres">
      <dgm:prSet presAssocID="{A3EEDFAF-5B3A-45E2-ACB3-FF0BEB78C344}" presName="bgRect" presStyleLbl="bgShp" presStyleIdx="3" presStyleCnt="5"/>
      <dgm:spPr/>
    </dgm:pt>
    <dgm:pt modelId="{387F5A1B-019A-4EC7-A9E7-933F7885601A}" type="pres">
      <dgm:prSet presAssocID="{A3EEDFAF-5B3A-45E2-ACB3-FF0BEB78C344}"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8"/>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Database"/>
        </a:ext>
      </dgm:extLst>
    </dgm:pt>
    <dgm:pt modelId="{7E282F70-A313-4F79-AF4E-AEE796537C74}" type="pres">
      <dgm:prSet presAssocID="{A3EEDFAF-5B3A-45E2-ACB3-FF0BEB78C344}" presName="spaceRect" presStyleCnt="0"/>
      <dgm:spPr/>
    </dgm:pt>
    <dgm:pt modelId="{913037B2-4A50-4381-AD7A-6C2B015232D2}" type="pres">
      <dgm:prSet presAssocID="{A3EEDFAF-5B3A-45E2-ACB3-FF0BEB78C344}" presName="parTx" presStyleLbl="revTx" presStyleIdx="3" presStyleCnt="5">
        <dgm:presLayoutVars>
          <dgm:chMax val="0"/>
          <dgm:chPref val="0"/>
        </dgm:presLayoutVars>
      </dgm:prSet>
      <dgm:spPr/>
      <dgm:t>
        <a:bodyPr/>
        <a:lstStyle/>
        <a:p>
          <a:endParaRPr lang="en-US"/>
        </a:p>
      </dgm:t>
    </dgm:pt>
    <dgm:pt modelId="{8A131517-9D7E-4066-88B3-D6ADBC8D5E71}" type="pres">
      <dgm:prSet presAssocID="{EBEA676E-FBD9-4D4E-A3DB-4673BE6F6D1F}" presName="sibTrans" presStyleCnt="0"/>
      <dgm:spPr/>
    </dgm:pt>
    <dgm:pt modelId="{D0C4FDAB-8492-49EE-B4B1-B4CBC3799A4E}" type="pres">
      <dgm:prSet presAssocID="{B0759E93-0A11-4E40-A27C-FCCF5F7A899B}" presName="compNode" presStyleCnt="0"/>
      <dgm:spPr/>
    </dgm:pt>
    <dgm:pt modelId="{2D69C98F-9C67-4A61-AC64-DF1B34B5A28E}" type="pres">
      <dgm:prSet presAssocID="{B0759E93-0A11-4E40-A27C-FCCF5F7A899B}" presName="bgRect" presStyleLbl="bgShp" presStyleIdx="4" presStyleCnt="5"/>
      <dgm:spPr>
        <a:solidFill>
          <a:schemeClr val="accent1">
            <a:lumMod val="75000"/>
          </a:schemeClr>
        </a:solidFill>
      </dgm:spPr>
      <dgm:t>
        <a:bodyPr/>
        <a:lstStyle/>
        <a:p>
          <a:endParaRPr lang="en-US"/>
        </a:p>
      </dgm:t>
    </dgm:pt>
    <dgm:pt modelId="{A7B9CDDB-3E98-4318-AC4D-0C018D30E58F}" type="pres">
      <dgm:prSet presAssocID="{B0759E93-0A11-4E40-A27C-FCCF5F7A899B}"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 uri="{96DAC541-7B7A-43D3-8B79-37D633B846F1}">
                <asvg:svgBlip xmlns:asvg="http://schemas.microsoft.com/office/drawing/2016/SVG/main" xmlns:r="http://schemas.openxmlformats.org/officeDocument/2006/relationships" xmlns:a="http://schemas.openxmlformats.org/drawingml/2006/main" xmlns:dgm="http://schemas.openxmlformats.org/drawingml/2006/diagram" xmlns="" r:embed="rId10"/>
              </a:ext>
            </a:extLst>
          </a:blip>
          <a:stretch>
            <a:fillRect/>
          </a:stretch>
        </a:blipFill>
        <a:ln>
          <a:noFill/>
        </a:ln>
      </dgm:spPr>
      <dgm:extLst>
        <a:ext uri="{E40237B7-FDA0-4F09-8148-C483321AD2D9}">
          <dgm14:cNvPr xmlns:dgm14="http://schemas.microsoft.com/office/drawing/2010/diagram" xmlns:a="http://schemas.openxmlformats.org/drawingml/2006/main" xmlns:dgm="http://schemas.openxmlformats.org/drawingml/2006/diagram" xmlns="" id="0" name="" descr="Bullseye"/>
        </a:ext>
      </dgm:extLst>
    </dgm:pt>
    <dgm:pt modelId="{AA123A42-5851-45AD-A103-512BA28175A2}" type="pres">
      <dgm:prSet presAssocID="{B0759E93-0A11-4E40-A27C-FCCF5F7A899B}" presName="spaceRect" presStyleCnt="0"/>
      <dgm:spPr/>
    </dgm:pt>
    <dgm:pt modelId="{30A512D3-65D5-4F8B-94AC-089B5DDA6C60}" type="pres">
      <dgm:prSet presAssocID="{B0759E93-0A11-4E40-A27C-FCCF5F7A899B}" presName="parTx" presStyleLbl="revTx" presStyleIdx="4" presStyleCnt="5">
        <dgm:presLayoutVars>
          <dgm:chMax val="0"/>
          <dgm:chPref val="0"/>
        </dgm:presLayoutVars>
      </dgm:prSet>
      <dgm:spPr/>
      <dgm:t>
        <a:bodyPr/>
        <a:lstStyle/>
        <a:p>
          <a:endParaRPr lang="en-US"/>
        </a:p>
      </dgm:t>
    </dgm:pt>
  </dgm:ptLst>
  <dgm:cxnLst>
    <dgm:cxn modelId="{D8365138-0FE4-4045-815E-C4AC5A31E530}" type="presOf" srcId="{C677137A-1750-4652-9F09-021965CF8968}" destId="{93F85FC8-C384-4067-ABDB-0E7E2DA02603}" srcOrd="0" destOrd="0" presId="urn:microsoft.com/office/officeart/2018/2/layout/IconVerticalSolidList"/>
    <dgm:cxn modelId="{23D8C59B-9377-4827-BD57-F7DC50DCE9AF}" srcId="{C677137A-1750-4652-9F09-021965CF8968}" destId="{A3EEDFAF-5B3A-45E2-ACB3-FF0BEB78C344}" srcOrd="3" destOrd="0" parTransId="{E970CD43-7480-4D05-9706-F76A02D0CB79}" sibTransId="{EBEA676E-FBD9-4D4E-A3DB-4673BE6F6D1F}"/>
    <dgm:cxn modelId="{97BAFE28-ED78-4649-9754-489B5F935AF9}" srcId="{C677137A-1750-4652-9F09-021965CF8968}" destId="{B0759E93-0A11-4E40-A27C-FCCF5F7A899B}" srcOrd="4" destOrd="0" parTransId="{9175B8D6-8027-4F3E-90BF-923695802FA7}" sibTransId="{A0FD471D-E111-4773-AB32-23667C24EF51}"/>
    <dgm:cxn modelId="{33867602-67B2-48D4-9630-CF5C44C8CB72}" srcId="{C677137A-1750-4652-9F09-021965CF8968}" destId="{0A4B5A33-F7A5-42A8-A84D-8B38217A76F7}" srcOrd="2" destOrd="0" parTransId="{4B0B4328-C8C1-4293-8971-C7DC165514CB}" sibTransId="{D436D4BE-CE2A-4B7E-BABE-70E5928C311C}"/>
    <dgm:cxn modelId="{9E5565CB-497B-E545-B660-B4668682996A}" type="presOf" srcId="{A3EEDFAF-5B3A-45E2-ACB3-FF0BEB78C344}" destId="{913037B2-4A50-4381-AD7A-6C2B015232D2}" srcOrd="0" destOrd="0" presId="urn:microsoft.com/office/officeart/2018/2/layout/IconVerticalSolidList"/>
    <dgm:cxn modelId="{C18B1089-B081-44C0-92E8-485B0BF81A4F}" srcId="{C677137A-1750-4652-9F09-021965CF8968}" destId="{99657496-5C09-43A8-8CDC-A40E4654B600}" srcOrd="0" destOrd="0" parTransId="{7CD200AD-8E49-4FFB-9CB0-14050BAF9791}" sibTransId="{EBC4A212-91E4-442E-A10C-40BA51840987}"/>
    <dgm:cxn modelId="{68EB0195-E753-C94E-B417-4E345D04AE0F}" type="presOf" srcId="{0A4B5A33-F7A5-42A8-A84D-8B38217A76F7}" destId="{79813D52-78C0-4523-8095-9B2448F1D45F}" srcOrd="0" destOrd="0" presId="urn:microsoft.com/office/officeart/2018/2/layout/IconVerticalSolidList"/>
    <dgm:cxn modelId="{F812488D-571C-5046-A5F6-49CAF17B4D7F}" type="presOf" srcId="{71B43FB9-01C5-4D02-A9F6-3272E512C69A}" destId="{7ACDB7F0-A905-48E7-B848-0025CA6ECA79}" srcOrd="0" destOrd="0" presId="urn:microsoft.com/office/officeart/2018/2/layout/IconVerticalSolidList"/>
    <dgm:cxn modelId="{207DBEFD-E74B-784A-9D6E-A22C0E02FC88}" type="presOf" srcId="{B0759E93-0A11-4E40-A27C-FCCF5F7A899B}" destId="{30A512D3-65D5-4F8B-94AC-089B5DDA6C60}" srcOrd="0" destOrd="0" presId="urn:microsoft.com/office/officeart/2018/2/layout/IconVerticalSolidList"/>
    <dgm:cxn modelId="{57D5ED1A-C927-484A-8858-EF9CAE04038C}" type="presOf" srcId="{99657496-5C09-43A8-8CDC-A40E4654B600}" destId="{CB2A8301-28A7-43CD-A4BB-D445E0C6C943}" srcOrd="0" destOrd="0" presId="urn:microsoft.com/office/officeart/2018/2/layout/IconVerticalSolidList"/>
    <dgm:cxn modelId="{98FFD949-38DD-41A3-8853-2FE1994D6896}" srcId="{C677137A-1750-4652-9F09-021965CF8968}" destId="{71B43FB9-01C5-4D02-A9F6-3272E512C69A}" srcOrd="1" destOrd="0" parTransId="{77964216-0254-4E5A-B49B-56A8F22D93B1}" sibTransId="{322188DF-0039-4DCD-9C42-A80044AA8BEE}"/>
    <dgm:cxn modelId="{18754315-5FA4-7144-8A48-29BB8F499F7E}" type="presParOf" srcId="{93F85FC8-C384-4067-ABDB-0E7E2DA02603}" destId="{6ABD6AEE-11E4-4627-BCD4-2C289FA7F082}" srcOrd="0" destOrd="0" presId="urn:microsoft.com/office/officeart/2018/2/layout/IconVerticalSolidList"/>
    <dgm:cxn modelId="{D35C5E45-C367-F04C-A387-01B29E90BD1C}" type="presParOf" srcId="{6ABD6AEE-11E4-4627-BCD4-2C289FA7F082}" destId="{249F797C-D483-4887-B6AE-16C89D3C0E72}" srcOrd="0" destOrd="0" presId="urn:microsoft.com/office/officeart/2018/2/layout/IconVerticalSolidList"/>
    <dgm:cxn modelId="{E7DC5D0E-8E9B-3C42-94D4-07359EB64AF2}" type="presParOf" srcId="{6ABD6AEE-11E4-4627-BCD4-2C289FA7F082}" destId="{2FFA329E-CA0E-42B9-9199-07AA47CF8AA1}" srcOrd="1" destOrd="0" presId="urn:microsoft.com/office/officeart/2018/2/layout/IconVerticalSolidList"/>
    <dgm:cxn modelId="{9074DED0-DBDC-EF47-9866-605F4A29652D}" type="presParOf" srcId="{6ABD6AEE-11E4-4627-BCD4-2C289FA7F082}" destId="{CBDC1827-7024-4468-B486-A460E820D991}" srcOrd="2" destOrd="0" presId="urn:microsoft.com/office/officeart/2018/2/layout/IconVerticalSolidList"/>
    <dgm:cxn modelId="{B9F95696-A765-8948-8E56-64DB90CCBBF8}" type="presParOf" srcId="{6ABD6AEE-11E4-4627-BCD4-2C289FA7F082}" destId="{CB2A8301-28A7-43CD-A4BB-D445E0C6C943}" srcOrd="3" destOrd="0" presId="urn:microsoft.com/office/officeart/2018/2/layout/IconVerticalSolidList"/>
    <dgm:cxn modelId="{11ED6482-0023-9447-81A9-FF6B502AE559}" type="presParOf" srcId="{93F85FC8-C384-4067-ABDB-0E7E2DA02603}" destId="{E55AA14F-8E19-418D-B731-A134614C5EFE}" srcOrd="1" destOrd="0" presId="urn:microsoft.com/office/officeart/2018/2/layout/IconVerticalSolidList"/>
    <dgm:cxn modelId="{31CF530F-CCBF-F041-BF52-2B4F71927279}" type="presParOf" srcId="{93F85FC8-C384-4067-ABDB-0E7E2DA02603}" destId="{3AAAA46B-4E8E-459C-AAEE-A5B4BEDC7DBE}" srcOrd="2" destOrd="0" presId="urn:microsoft.com/office/officeart/2018/2/layout/IconVerticalSolidList"/>
    <dgm:cxn modelId="{EE154110-28CB-CA45-9EF2-E47BC9FC403F}" type="presParOf" srcId="{3AAAA46B-4E8E-459C-AAEE-A5B4BEDC7DBE}" destId="{6BEA0D85-32C2-4AE1-AA03-5434FFDBEB28}" srcOrd="0" destOrd="0" presId="urn:microsoft.com/office/officeart/2018/2/layout/IconVerticalSolidList"/>
    <dgm:cxn modelId="{7E91D52B-D93D-5042-B824-C9BED8E1FC0C}" type="presParOf" srcId="{3AAAA46B-4E8E-459C-AAEE-A5B4BEDC7DBE}" destId="{DFA97584-A282-4619-AEA0-865A03D0F217}" srcOrd="1" destOrd="0" presId="urn:microsoft.com/office/officeart/2018/2/layout/IconVerticalSolidList"/>
    <dgm:cxn modelId="{320FD442-A447-9248-BE45-53300BAB48E8}" type="presParOf" srcId="{3AAAA46B-4E8E-459C-AAEE-A5B4BEDC7DBE}" destId="{007C4820-9262-4DBC-8A15-4EFF302DC04E}" srcOrd="2" destOrd="0" presId="urn:microsoft.com/office/officeart/2018/2/layout/IconVerticalSolidList"/>
    <dgm:cxn modelId="{E202367A-AC69-0D46-A5EB-D3C249CDB743}" type="presParOf" srcId="{3AAAA46B-4E8E-459C-AAEE-A5B4BEDC7DBE}" destId="{7ACDB7F0-A905-48E7-B848-0025CA6ECA79}" srcOrd="3" destOrd="0" presId="urn:microsoft.com/office/officeart/2018/2/layout/IconVerticalSolidList"/>
    <dgm:cxn modelId="{933C0751-581C-E340-A828-53508C2E402A}" type="presParOf" srcId="{93F85FC8-C384-4067-ABDB-0E7E2DA02603}" destId="{C0DF125A-EBAF-4B4C-BC7D-F31B62079F70}" srcOrd="3" destOrd="0" presId="urn:microsoft.com/office/officeart/2018/2/layout/IconVerticalSolidList"/>
    <dgm:cxn modelId="{D6CEECDE-6BC3-DF48-8674-C9D1EEE66049}" type="presParOf" srcId="{93F85FC8-C384-4067-ABDB-0E7E2DA02603}" destId="{BA59368C-32C0-45BD-BB5D-F3A7DC90164D}" srcOrd="4" destOrd="0" presId="urn:microsoft.com/office/officeart/2018/2/layout/IconVerticalSolidList"/>
    <dgm:cxn modelId="{BA9ABC09-6696-864C-9273-60AE277F8578}" type="presParOf" srcId="{BA59368C-32C0-45BD-BB5D-F3A7DC90164D}" destId="{173E9E46-94B7-4D4A-A7FD-A9AD5D90F5A7}" srcOrd="0" destOrd="0" presId="urn:microsoft.com/office/officeart/2018/2/layout/IconVerticalSolidList"/>
    <dgm:cxn modelId="{59024088-0F83-1949-9079-B66FBFFE4476}" type="presParOf" srcId="{BA59368C-32C0-45BD-BB5D-F3A7DC90164D}" destId="{B1AAE9F7-BCC5-493D-B15C-43FF45DB28EA}" srcOrd="1" destOrd="0" presId="urn:microsoft.com/office/officeart/2018/2/layout/IconVerticalSolidList"/>
    <dgm:cxn modelId="{6BC9A449-744F-384C-B586-97D6292A508D}" type="presParOf" srcId="{BA59368C-32C0-45BD-BB5D-F3A7DC90164D}" destId="{3AB25C54-2AE0-4D85-BA41-D408D6DBB764}" srcOrd="2" destOrd="0" presId="urn:microsoft.com/office/officeart/2018/2/layout/IconVerticalSolidList"/>
    <dgm:cxn modelId="{76182D61-3602-F84E-B1A9-AEFFC7C8E9FB}" type="presParOf" srcId="{BA59368C-32C0-45BD-BB5D-F3A7DC90164D}" destId="{79813D52-78C0-4523-8095-9B2448F1D45F}" srcOrd="3" destOrd="0" presId="urn:microsoft.com/office/officeart/2018/2/layout/IconVerticalSolidList"/>
    <dgm:cxn modelId="{94C3C319-D12F-7941-8AB6-0F7252C6A53B}" type="presParOf" srcId="{93F85FC8-C384-4067-ABDB-0E7E2DA02603}" destId="{BAE910B2-1A8A-4DBF-BE95-BE9573D26AA3}" srcOrd="5" destOrd="0" presId="urn:microsoft.com/office/officeart/2018/2/layout/IconVerticalSolidList"/>
    <dgm:cxn modelId="{4EFC7E6B-F463-964B-A209-5F042F00634A}" type="presParOf" srcId="{93F85FC8-C384-4067-ABDB-0E7E2DA02603}" destId="{F4E066F4-D29E-48C6-AE96-3F051E30C800}" srcOrd="6" destOrd="0" presId="urn:microsoft.com/office/officeart/2018/2/layout/IconVerticalSolidList"/>
    <dgm:cxn modelId="{1CBDDB20-2E49-7A4B-B098-DECC375B888F}" type="presParOf" srcId="{F4E066F4-D29E-48C6-AE96-3F051E30C800}" destId="{C8486148-B526-4D49-8DF7-F4C70A50797C}" srcOrd="0" destOrd="0" presId="urn:microsoft.com/office/officeart/2018/2/layout/IconVerticalSolidList"/>
    <dgm:cxn modelId="{234E8369-A66A-C449-9776-94A217F69618}" type="presParOf" srcId="{F4E066F4-D29E-48C6-AE96-3F051E30C800}" destId="{387F5A1B-019A-4EC7-A9E7-933F7885601A}" srcOrd="1" destOrd="0" presId="urn:microsoft.com/office/officeart/2018/2/layout/IconVerticalSolidList"/>
    <dgm:cxn modelId="{E157E1CE-466C-B846-BBE0-B9407C2D79A7}" type="presParOf" srcId="{F4E066F4-D29E-48C6-AE96-3F051E30C800}" destId="{7E282F70-A313-4F79-AF4E-AEE796537C74}" srcOrd="2" destOrd="0" presId="urn:microsoft.com/office/officeart/2018/2/layout/IconVerticalSolidList"/>
    <dgm:cxn modelId="{DCAB92A9-0736-774E-9F00-75C5CCECD95A}" type="presParOf" srcId="{F4E066F4-D29E-48C6-AE96-3F051E30C800}" destId="{913037B2-4A50-4381-AD7A-6C2B015232D2}" srcOrd="3" destOrd="0" presId="urn:microsoft.com/office/officeart/2018/2/layout/IconVerticalSolidList"/>
    <dgm:cxn modelId="{A011B03B-81BA-F943-9610-16EE777940FA}" type="presParOf" srcId="{93F85FC8-C384-4067-ABDB-0E7E2DA02603}" destId="{8A131517-9D7E-4066-88B3-D6ADBC8D5E71}" srcOrd="7" destOrd="0" presId="urn:microsoft.com/office/officeart/2018/2/layout/IconVerticalSolidList"/>
    <dgm:cxn modelId="{91AD19F1-0881-F94E-9B32-81F4193E0260}" type="presParOf" srcId="{93F85FC8-C384-4067-ABDB-0E7E2DA02603}" destId="{D0C4FDAB-8492-49EE-B4B1-B4CBC3799A4E}" srcOrd="8" destOrd="0" presId="urn:microsoft.com/office/officeart/2018/2/layout/IconVerticalSolidList"/>
    <dgm:cxn modelId="{B7ADF16C-E0CA-884D-87DF-EF7FB333B72D}" type="presParOf" srcId="{D0C4FDAB-8492-49EE-B4B1-B4CBC3799A4E}" destId="{2D69C98F-9C67-4A61-AC64-DF1B34B5A28E}" srcOrd="0" destOrd="0" presId="urn:microsoft.com/office/officeart/2018/2/layout/IconVerticalSolidList"/>
    <dgm:cxn modelId="{47F2433F-D220-CD4B-8DC2-60E2B6155308}" type="presParOf" srcId="{D0C4FDAB-8492-49EE-B4B1-B4CBC3799A4E}" destId="{A7B9CDDB-3E98-4318-AC4D-0C018D30E58F}" srcOrd="1" destOrd="0" presId="urn:microsoft.com/office/officeart/2018/2/layout/IconVerticalSolidList"/>
    <dgm:cxn modelId="{A1814584-644D-3D41-A374-54F87538F62B}" type="presParOf" srcId="{D0C4FDAB-8492-49EE-B4B1-B4CBC3799A4E}" destId="{AA123A42-5851-45AD-A103-512BA28175A2}" srcOrd="2" destOrd="0" presId="urn:microsoft.com/office/officeart/2018/2/layout/IconVerticalSolidList"/>
    <dgm:cxn modelId="{EE4FB56E-9065-B54A-82C8-5FAA65D2F7C2}" type="presParOf" srcId="{D0C4FDAB-8492-49EE-B4B1-B4CBC3799A4E}" destId="{30A512D3-65D5-4F8B-94AC-089B5DDA6C60}" srcOrd="3" destOrd="0" presId="urn:microsoft.com/office/officeart/2018/2/layout/IconVerticalSolidList"/>
  </dgm:cxnLst>
  <dgm:bg/>
  <dgm:whole/>
</dgm:dataModel>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a="http://schemas.openxmlformats.org/drawingml/2006/main" xmlns:dgm="http://schemas.openxmlformats.org/drawingml/2006/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a="http://schemas.openxmlformats.org/drawingml/2006/main" xmlns:dgm="http://schemas.openxmlformats.org/drawingml/2006/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a="http://schemas.openxmlformats.org/drawingml/2006/main" xmlns:dgm="http://schemas.openxmlformats.org/drawingml/2006/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1449051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1"/>
        <p:cNvGrpSpPr/>
        <p:nvPr/>
      </p:nvGrpSpPr>
      <p:grpSpPr>
        <a:xfrm>
          <a:off x="0" y="0"/>
          <a:ext cx="0" cy="0"/>
          <a:chOff x="0" y="0"/>
          <a:chExt cx="0" cy="0"/>
        </a:xfrm>
      </p:grpSpPr>
      <p:sp>
        <p:nvSpPr>
          <p:cNvPr id="292" name="Google Shape;292;g43fb36d6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43fb36d69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28"/>
        <p:cNvGrpSpPr/>
        <p:nvPr/>
      </p:nvGrpSpPr>
      <p:grpSpPr>
        <a:xfrm>
          <a:off x="0" y="0"/>
          <a:ext cx="0" cy="0"/>
          <a:chOff x="0" y="0"/>
          <a:chExt cx="0" cy="0"/>
        </a:xfrm>
      </p:grpSpPr>
      <p:sp>
        <p:nvSpPr>
          <p:cNvPr id="329" name="Google Shape;329;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75"/>
        <p:cNvGrpSpPr/>
        <p:nvPr/>
      </p:nvGrpSpPr>
      <p:grpSpPr>
        <a:xfrm>
          <a:off x="0" y="0"/>
          <a:ext cx="0" cy="0"/>
          <a:chOff x="0" y="0"/>
          <a:chExt cx="0" cy="0"/>
        </a:xfrm>
      </p:grpSpPr>
      <p:sp>
        <p:nvSpPr>
          <p:cNvPr id="576" name="Google Shape;576;g3de7457949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de7457949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80"/>
        <p:cNvGrpSpPr/>
        <p:nvPr/>
      </p:nvGrpSpPr>
      <p:grpSpPr>
        <a:xfrm>
          <a:off x="0" y="0"/>
          <a:ext cx="0" cy="0"/>
          <a:chOff x="0" y="0"/>
          <a:chExt cx="0" cy="0"/>
        </a:xfrm>
      </p:grpSpPr>
      <p:sp>
        <p:nvSpPr>
          <p:cNvPr id="981" name="Google Shape;981;g441564223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441564223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ontent Title &amp; Summary" type="tx">
  <p:cSld name="TITLE_AND_BODY">
    <p:spTree>
      <p:nvGrpSpPr>
        <p:cNvPr id="1" name="Shape 102"/>
        <p:cNvGrpSpPr/>
        <p:nvPr/>
      </p:nvGrpSpPr>
      <p:grpSpPr>
        <a:xfrm>
          <a:off x="0" y="0"/>
          <a:ext cx="0" cy="0"/>
          <a:chOff x="0" y="0"/>
          <a:chExt cx="0" cy="0"/>
        </a:xfrm>
      </p:grpSpPr>
      <p:sp>
        <p:nvSpPr>
          <p:cNvPr id="103" name="Google Shape;103;p11"/>
          <p:cNvSpPr/>
          <p:nvPr/>
        </p:nvSpPr>
        <p:spPr>
          <a:xfrm flipH="1">
            <a:off x="-17975" y="11"/>
            <a:ext cx="9108395" cy="515812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17975" y="2085925"/>
            <a:ext cx="9191700" cy="1975800"/>
          </a:xfrm>
          <a:prstGeom prst="rect">
            <a:avLst/>
          </a:pr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txBox="1">
            <a:spLocks noGrp="1"/>
          </p:cNvSpPr>
          <p:nvPr>
            <p:ph type="subTitle" idx="1"/>
          </p:nvPr>
        </p:nvSpPr>
        <p:spPr>
          <a:xfrm>
            <a:off x="3926900" y="1768658"/>
            <a:ext cx="1890300" cy="1231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14256"/>
                </a:solidFill>
                <a:latin typeface="Montserrat Light"/>
                <a:ea typeface="Montserrat Light"/>
                <a:cs typeface="Montserrat Light"/>
                <a:sym typeface="Montserrat Light"/>
              </a:defRPr>
            </a:lvl1pPr>
            <a:lvl2pPr lvl="1" rtl="0">
              <a:spcBef>
                <a:spcPts val="0"/>
              </a:spcBef>
              <a:spcAft>
                <a:spcPts val="0"/>
              </a:spcAft>
              <a:buNone/>
              <a:defRPr sz="1400">
                <a:solidFill>
                  <a:srgbClr val="314256"/>
                </a:solidFill>
                <a:latin typeface="Montserrat Light"/>
                <a:ea typeface="Montserrat Light"/>
                <a:cs typeface="Montserrat Light"/>
                <a:sym typeface="Montserrat Light"/>
              </a:defRPr>
            </a:lvl2pPr>
            <a:lvl3pPr lvl="2" rtl="0">
              <a:spcBef>
                <a:spcPts val="0"/>
              </a:spcBef>
              <a:spcAft>
                <a:spcPts val="0"/>
              </a:spcAft>
              <a:buNone/>
              <a:defRPr sz="1400">
                <a:solidFill>
                  <a:srgbClr val="314256"/>
                </a:solidFill>
                <a:latin typeface="Montserrat Light"/>
                <a:ea typeface="Montserrat Light"/>
                <a:cs typeface="Montserrat Light"/>
                <a:sym typeface="Montserrat Light"/>
              </a:defRPr>
            </a:lvl3pPr>
            <a:lvl4pPr lvl="3" rtl="0">
              <a:spcBef>
                <a:spcPts val="0"/>
              </a:spcBef>
              <a:spcAft>
                <a:spcPts val="0"/>
              </a:spcAft>
              <a:buNone/>
              <a:defRPr sz="1400">
                <a:solidFill>
                  <a:srgbClr val="314256"/>
                </a:solidFill>
                <a:latin typeface="Montserrat Light"/>
                <a:ea typeface="Montserrat Light"/>
                <a:cs typeface="Montserrat Light"/>
                <a:sym typeface="Montserrat Light"/>
              </a:defRPr>
            </a:lvl4pPr>
            <a:lvl5pPr lvl="4" rtl="0">
              <a:spcBef>
                <a:spcPts val="0"/>
              </a:spcBef>
              <a:spcAft>
                <a:spcPts val="0"/>
              </a:spcAft>
              <a:buNone/>
              <a:defRPr sz="1400">
                <a:solidFill>
                  <a:srgbClr val="314256"/>
                </a:solidFill>
                <a:latin typeface="Montserrat Light"/>
                <a:ea typeface="Montserrat Light"/>
                <a:cs typeface="Montserrat Light"/>
                <a:sym typeface="Montserrat Light"/>
              </a:defRPr>
            </a:lvl5pPr>
            <a:lvl6pPr lvl="5" rtl="0">
              <a:spcBef>
                <a:spcPts val="0"/>
              </a:spcBef>
              <a:spcAft>
                <a:spcPts val="0"/>
              </a:spcAft>
              <a:buNone/>
              <a:defRPr sz="1400">
                <a:solidFill>
                  <a:srgbClr val="314256"/>
                </a:solidFill>
                <a:latin typeface="Montserrat Light"/>
                <a:ea typeface="Montserrat Light"/>
                <a:cs typeface="Montserrat Light"/>
                <a:sym typeface="Montserrat Light"/>
              </a:defRPr>
            </a:lvl6pPr>
            <a:lvl7pPr lvl="6" rtl="0">
              <a:spcBef>
                <a:spcPts val="0"/>
              </a:spcBef>
              <a:spcAft>
                <a:spcPts val="0"/>
              </a:spcAft>
              <a:buNone/>
              <a:defRPr sz="1400">
                <a:solidFill>
                  <a:srgbClr val="314256"/>
                </a:solidFill>
                <a:latin typeface="Montserrat Light"/>
                <a:ea typeface="Montserrat Light"/>
                <a:cs typeface="Montserrat Light"/>
                <a:sym typeface="Montserrat Light"/>
              </a:defRPr>
            </a:lvl7pPr>
            <a:lvl8pPr lvl="7" rtl="0">
              <a:spcBef>
                <a:spcPts val="0"/>
              </a:spcBef>
              <a:spcAft>
                <a:spcPts val="0"/>
              </a:spcAft>
              <a:buNone/>
              <a:defRPr sz="1400">
                <a:solidFill>
                  <a:srgbClr val="314256"/>
                </a:solidFill>
                <a:latin typeface="Montserrat Light"/>
                <a:ea typeface="Montserrat Light"/>
                <a:cs typeface="Montserrat Light"/>
                <a:sym typeface="Montserrat Light"/>
              </a:defRPr>
            </a:lvl8pPr>
            <a:lvl9pPr lvl="8" rtl="0">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6" name="Google Shape;106;p11"/>
          <p:cNvSpPr txBox="1">
            <a:spLocks noGrp="1"/>
          </p:cNvSpPr>
          <p:nvPr>
            <p:ph type="subTitle" idx="2"/>
          </p:nvPr>
        </p:nvSpPr>
        <p:spPr>
          <a:xfrm>
            <a:off x="1439125" y="1710508"/>
            <a:ext cx="1890300" cy="1289100"/>
          </a:xfrm>
          <a:prstGeom prst="rect">
            <a:avLst/>
          </a:prstGeom>
        </p:spPr>
        <p:txBody>
          <a:bodyPr spcFirstLastPara="1" wrap="square" lIns="91425" tIns="91425" rIns="91425" bIns="91425" anchor="b" anchorCtr="0">
            <a:noAutofit/>
          </a:bodyPr>
          <a:lstStyle>
            <a:lvl1pPr lvl="0">
              <a:spcBef>
                <a:spcPts val="0"/>
              </a:spcBef>
              <a:spcAft>
                <a:spcPts val="0"/>
              </a:spcAft>
              <a:buNone/>
              <a:defRPr sz="1400">
                <a:solidFill>
                  <a:srgbClr val="314256"/>
                </a:solidFill>
                <a:latin typeface="Montserrat Light"/>
                <a:ea typeface="Montserrat Light"/>
                <a:cs typeface="Montserrat Light"/>
                <a:sym typeface="Montserrat Light"/>
              </a:defRPr>
            </a:lvl1pPr>
            <a:lvl2pPr lvl="1">
              <a:spcBef>
                <a:spcPts val="0"/>
              </a:spcBef>
              <a:spcAft>
                <a:spcPts val="0"/>
              </a:spcAft>
              <a:buNone/>
              <a:defRPr sz="1400">
                <a:solidFill>
                  <a:srgbClr val="314256"/>
                </a:solidFill>
                <a:latin typeface="Montserrat Light"/>
                <a:ea typeface="Montserrat Light"/>
                <a:cs typeface="Montserrat Light"/>
                <a:sym typeface="Montserrat Light"/>
              </a:defRPr>
            </a:lvl2pPr>
            <a:lvl3pPr lvl="2">
              <a:spcBef>
                <a:spcPts val="0"/>
              </a:spcBef>
              <a:spcAft>
                <a:spcPts val="0"/>
              </a:spcAft>
              <a:buNone/>
              <a:defRPr sz="1400">
                <a:solidFill>
                  <a:srgbClr val="314256"/>
                </a:solidFill>
                <a:latin typeface="Montserrat Light"/>
                <a:ea typeface="Montserrat Light"/>
                <a:cs typeface="Montserrat Light"/>
                <a:sym typeface="Montserrat Light"/>
              </a:defRPr>
            </a:lvl3pPr>
            <a:lvl4pPr lvl="3">
              <a:spcBef>
                <a:spcPts val="0"/>
              </a:spcBef>
              <a:spcAft>
                <a:spcPts val="0"/>
              </a:spcAft>
              <a:buNone/>
              <a:defRPr sz="1400">
                <a:solidFill>
                  <a:srgbClr val="314256"/>
                </a:solidFill>
                <a:latin typeface="Montserrat Light"/>
                <a:ea typeface="Montserrat Light"/>
                <a:cs typeface="Montserrat Light"/>
                <a:sym typeface="Montserrat Light"/>
              </a:defRPr>
            </a:lvl4pPr>
            <a:lvl5pPr lvl="4">
              <a:spcBef>
                <a:spcPts val="0"/>
              </a:spcBef>
              <a:spcAft>
                <a:spcPts val="0"/>
              </a:spcAft>
              <a:buNone/>
              <a:defRPr sz="1400">
                <a:solidFill>
                  <a:srgbClr val="314256"/>
                </a:solidFill>
                <a:latin typeface="Montserrat Light"/>
                <a:ea typeface="Montserrat Light"/>
                <a:cs typeface="Montserrat Light"/>
                <a:sym typeface="Montserrat Light"/>
              </a:defRPr>
            </a:lvl5pPr>
            <a:lvl6pPr lvl="5">
              <a:spcBef>
                <a:spcPts val="0"/>
              </a:spcBef>
              <a:spcAft>
                <a:spcPts val="0"/>
              </a:spcAft>
              <a:buNone/>
              <a:defRPr sz="1400">
                <a:solidFill>
                  <a:srgbClr val="314256"/>
                </a:solidFill>
                <a:latin typeface="Montserrat Light"/>
                <a:ea typeface="Montserrat Light"/>
                <a:cs typeface="Montserrat Light"/>
                <a:sym typeface="Montserrat Light"/>
              </a:defRPr>
            </a:lvl6pPr>
            <a:lvl7pPr lvl="6">
              <a:spcBef>
                <a:spcPts val="0"/>
              </a:spcBef>
              <a:spcAft>
                <a:spcPts val="0"/>
              </a:spcAft>
              <a:buNone/>
              <a:defRPr sz="1400">
                <a:solidFill>
                  <a:srgbClr val="314256"/>
                </a:solidFill>
                <a:latin typeface="Montserrat Light"/>
                <a:ea typeface="Montserrat Light"/>
                <a:cs typeface="Montserrat Light"/>
                <a:sym typeface="Montserrat Light"/>
              </a:defRPr>
            </a:lvl7pPr>
            <a:lvl8pPr lvl="7">
              <a:spcBef>
                <a:spcPts val="0"/>
              </a:spcBef>
              <a:spcAft>
                <a:spcPts val="0"/>
              </a:spcAft>
              <a:buNone/>
              <a:defRPr sz="1400">
                <a:solidFill>
                  <a:srgbClr val="314256"/>
                </a:solidFill>
                <a:latin typeface="Montserrat Light"/>
                <a:ea typeface="Montserrat Light"/>
                <a:cs typeface="Montserrat Light"/>
                <a:sym typeface="Montserrat Light"/>
              </a:defRPr>
            </a:lvl8pPr>
            <a:lvl9pPr lvl="8">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7" name="Google Shape;107;p11"/>
          <p:cNvSpPr txBox="1">
            <a:spLocks noGrp="1"/>
          </p:cNvSpPr>
          <p:nvPr>
            <p:ph type="title"/>
          </p:nvPr>
        </p:nvSpPr>
        <p:spPr>
          <a:xfrm>
            <a:off x="1439125" y="1283400"/>
            <a:ext cx="7866000" cy="733200"/>
          </a:xfrm>
          <a:prstGeom prst="rect">
            <a:avLst/>
          </a:prstGeom>
        </p:spPr>
        <p:txBody>
          <a:bodyPr spcFirstLastPara="1" wrap="square" lIns="91425" tIns="91425" rIns="91425" bIns="91425" anchor="b" anchorCtr="0">
            <a:noAutofit/>
          </a:bodyPr>
          <a:lstStyle>
            <a:lvl1pPr lvl="0">
              <a:spcBef>
                <a:spcPts val="0"/>
              </a:spcBef>
              <a:spcAft>
                <a:spcPts val="0"/>
              </a:spcAft>
              <a:buSzPts val="3600"/>
              <a:buFont typeface="Montserrat ExtraLight"/>
              <a:buNone/>
              <a:defRPr sz="3600" b="0">
                <a:latin typeface="Montserrat ExtraLight"/>
                <a:ea typeface="Montserrat ExtraLight"/>
                <a:cs typeface="Montserrat ExtraLight"/>
                <a:sym typeface="Montserrat ExtraLight"/>
              </a:defRPr>
            </a:lvl1pPr>
            <a:lvl2pPr lvl="1">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2pPr>
            <a:lvl3pPr lvl="2">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3pPr>
            <a:lvl4pPr lvl="3">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4pPr>
            <a:lvl5pPr lvl="4">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5pPr>
            <a:lvl6pPr lvl="5">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6pPr>
            <a:lvl7pPr lvl="6">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7pPr>
            <a:lvl8pPr lvl="7">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8pPr>
            <a:lvl9pPr lvl="8">
              <a:spcBef>
                <a:spcPts val="0"/>
              </a:spcBef>
              <a:spcAft>
                <a:spcPts val="0"/>
              </a:spcAft>
              <a:buClr>
                <a:srgbClr val="EFD67E"/>
              </a:buClr>
              <a:buSzPts val="3600"/>
              <a:buFont typeface="Montserrat ExtraLight"/>
              <a:buNone/>
              <a:defRPr sz="3600" b="0">
                <a:solidFill>
                  <a:srgbClr val="EFD67E"/>
                </a:solidFill>
                <a:latin typeface="Montserrat ExtraLight"/>
                <a:ea typeface="Montserrat ExtraLight"/>
                <a:cs typeface="Montserrat ExtraLight"/>
                <a:sym typeface="Montserrat ExtraLight"/>
              </a:defRPr>
            </a:lvl9pPr>
          </a:lstStyle>
          <a:p>
            <a:endParaRPr/>
          </a:p>
        </p:txBody>
      </p:sp>
      <p:sp>
        <p:nvSpPr>
          <p:cNvPr id="108" name="Google Shape;108;p11"/>
          <p:cNvSpPr txBox="1">
            <a:spLocks noGrp="1"/>
          </p:cNvSpPr>
          <p:nvPr>
            <p:ph type="subTitle" idx="3"/>
          </p:nvPr>
        </p:nvSpPr>
        <p:spPr>
          <a:xfrm>
            <a:off x="6414675" y="1768400"/>
            <a:ext cx="1890300" cy="1231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rgbClr val="314256"/>
                </a:solidFill>
                <a:latin typeface="Montserrat Light"/>
                <a:ea typeface="Montserrat Light"/>
                <a:cs typeface="Montserrat Light"/>
                <a:sym typeface="Montserrat Light"/>
              </a:defRPr>
            </a:lvl1pPr>
            <a:lvl2pPr lvl="1" rtl="0">
              <a:spcBef>
                <a:spcPts val="0"/>
              </a:spcBef>
              <a:spcAft>
                <a:spcPts val="0"/>
              </a:spcAft>
              <a:buNone/>
              <a:defRPr sz="1400">
                <a:solidFill>
                  <a:srgbClr val="314256"/>
                </a:solidFill>
                <a:latin typeface="Montserrat Light"/>
                <a:ea typeface="Montserrat Light"/>
                <a:cs typeface="Montserrat Light"/>
                <a:sym typeface="Montserrat Light"/>
              </a:defRPr>
            </a:lvl2pPr>
            <a:lvl3pPr lvl="2" rtl="0">
              <a:spcBef>
                <a:spcPts val="0"/>
              </a:spcBef>
              <a:spcAft>
                <a:spcPts val="0"/>
              </a:spcAft>
              <a:buNone/>
              <a:defRPr sz="1400">
                <a:solidFill>
                  <a:srgbClr val="314256"/>
                </a:solidFill>
                <a:latin typeface="Montserrat Light"/>
                <a:ea typeface="Montserrat Light"/>
                <a:cs typeface="Montserrat Light"/>
                <a:sym typeface="Montserrat Light"/>
              </a:defRPr>
            </a:lvl3pPr>
            <a:lvl4pPr lvl="3" rtl="0">
              <a:spcBef>
                <a:spcPts val="0"/>
              </a:spcBef>
              <a:spcAft>
                <a:spcPts val="0"/>
              </a:spcAft>
              <a:buNone/>
              <a:defRPr sz="1400">
                <a:solidFill>
                  <a:srgbClr val="314256"/>
                </a:solidFill>
                <a:latin typeface="Montserrat Light"/>
                <a:ea typeface="Montserrat Light"/>
                <a:cs typeface="Montserrat Light"/>
                <a:sym typeface="Montserrat Light"/>
              </a:defRPr>
            </a:lvl4pPr>
            <a:lvl5pPr lvl="4" rtl="0">
              <a:spcBef>
                <a:spcPts val="0"/>
              </a:spcBef>
              <a:spcAft>
                <a:spcPts val="0"/>
              </a:spcAft>
              <a:buNone/>
              <a:defRPr sz="1400">
                <a:solidFill>
                  <a:srgbClr val="314256"/>
                </a:solidFill>
                <a:latin typeface="Montserrat Light"/>
                <a:ea typeface="Montserrat Light"/>
                <a:cs typeface="Montserrat Light"/>
                <a:sym typeface="Montserrat Light"/>
              </a:defRPr>
            </a:lvl5pPr>
            <a:lvl6pPr lvl="5" rtl="0">
              <a:spcBef>
                <a:spcPts val="0"/>
              </a:spcBef>
              <a:spcAft>
                <a:spcPts val="0"/>
              </a:spcAft>
              <a:buNone/>
              <a:defRPr sz="1400">
                <a:solidFill>
                  <a:srgbClr val="314256"/>
                </a:solidFill>
                <a:latin typeface="Montserrat Light"/>
                <a:ea typeface="Montserrat Light"/>
                <a:cs typeface="Montserrat Light"/>
                <a:sym typeface="Montserrat Light"/>
              </a:defRPr>
            </a:lvl6pPr>
            <a:lvl7pPr lvl="6" rtl="0">
              <a:spcBef>
                <a:spcPts val="0"/>
              </a:spcBef>
              <a:spcAft>
                <a:spcPts val="0"/>
              </a:spcAft>
              <a:buNone/>
              <a:defRPr sz="1400">
                <a:solidFill>
                  <a:srgbClr val="314256"/>
                </a:solidFill>
                <a:latin typeface="Montserrat Light"/>
                <a:ea typeface="Montserrat Light"/>
                <a:cs typeface="Montserrat Light"/>
                <a:sym typeface="Montserrat Light"/>
              </a:defRPr>
            </a:lvl7pPr>
            <a:lvl8pPr lvl="7" rtl="0">
              <a:spcBef>
                <a:spcPts val="0"/>
              </a:spcBef>
              <a:spcAft>
                <a:spcPts val="0"/>
              </a:spcAft>
              <a:buNone/>
              <a:defRPr sz="1400">
                <a:solidFill>
                  <a:srgbClr val="314256"/>
                </a:solidFill>
                <a:latin typeface="Montserrat Light"/>
                <a:ea typeface="Montserrat Light"/>
                <a:cs typeface="Montserrat Light"/>
                <a:sym typeface="Montserrat Light"/>
              </a:defRPr>
            </a:lvl8pPr>
            <a:lvl9pPr lvl="8" rtl="0">
              <a:spcBef>
                <a:spcPts val="0"/>
              </a:spcBef>
              <a:spcAft>
                <a:spcPts val="0"/>
              </a:spcAft>
              <a:buNone/>
              <a:defRPr sz="1400">
                <a:solidFill>
                  <a:srgbClr val="314256"/>
                </a:solidFill>
                <a:latin typeface="Montserrat Light"/>
                <a:ea typeface="Montserrat Light"/>
                <a:cs typeface="Montserrat Light"/>
                <a:sym typeface="Montserrat Light"/>
              </a:defRPr>
            </a:lvl9pPr>
          </a:lstStyle>
          <a:p>
            <a:endParaRPr/>
          </a:p>
        </p:txBody>
      </p:sp>
      <p:sp>
        <p:nvSpPr>
          <p:cNvPr id="109" name="Google Shape;109;p11"/>
          <p:cNvSpPr txBox="1">
            <a:spLocks noGrp="1"/>
          </p:cNvSpPr>
          <p:nvPr>
            <p:ph type="subTitle" idx="4"/>
          </p:nvPr>
        </p:nvSpPr>
        <p:spPr>
          <a:xfrm>
            <a:off x="1439125"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
        <p:nvSpPr>
          <p:cNvPr id="110" name="Google Shape;110;p11"/>
          <p:cNvSpPr txBox="1">
            <a:spLocks noGrp="1"/>
          </p:cNvSpPr>
          <p:nvPr>
            <p:ph type="subTitle" idx="5"/>
          </p:nvPr>
        </p:nvSpPr>
        <p:spPr>
          <a:xfrm>
            <a:off x="3926900"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
        <p:nvSpPr>
          <p:cNvPr id="111" name="Google Shape;111;p11"/>
          <p:cNvSpPr txBox="1">
            <a:spLocks noGrp="1"/>
          </p:cNvSpPr>
          <p:nvPr>
            <p:ph type="subTitle" idx="6"/>
          </p:nvPr>
        </p:nvSpPr>
        <p:spPr>
          <a:xfrm>
            <a:off x="6414675" y="2949725"/>
            <a:ext cx="1890300" cy="10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i="1">
                <a:solidFill>
                  <a:srgbClr val="FFFFFF"/>
                </a:solidFill>
              </a:defRPr>
            </a:lvl1pPr>
            <a:lvl2pPr lvl="1" rtl="0">
              <a:spcBef>
                <a:spcPts val="0"/>
              </a:spcBef>
              <a:spcAft>
                <a:spcPts val="0"/>
              </a:spcAft>
              <a:buNone/>
              <a:defRPr sz="1200" b="1" i="1">
                <a:solidFill>
                  <a:srgbClr val="FFFFFF"/>
                </a:solidFill>
                <a:latin typeface="Montserrat"/>
                <a:ea typeface="Montserrat"/>
                <a:cs typeface="Montserrat"/>
                <a:sym typeface="Montserrat"/>
              </a:defRPr>
            </a:lvl2pPr>
            <a:lvl3pPr lvl="2" rtl="0">
              <a:spcBef>
                <a:spcPts val="0"/>
              </a:spcBef>
              <a:spcAft>
                <a:spcPts val="0"/>
              </a:spcAft>
              <a:buNone/>
              <a:defRPr sz="1200" b="1" i="1">
                <a:solidFill>
                  <a:srgbClr val="FFFFFF"/>
                </a:solidFill>
                <a:latin typeface="Montserrat"/>
                <a:ea typeface="Montserrat"/>
                <a:cs typeface="Montserrat"/>
                <a:sym typeface="Montserrat"/>
              </a:defRPr>
            </a:lvl3pPr>
            <a:lvl4pPr lvl="3" rtl="0">
              <a:spcBef>
                <a:spcPts val="0"/>
              </a:spcBef>
              <a:spcAft>
                <a:spcPts val="0"/>
              </a:spcAft>
              <a:buNone/>
              <a:defRPr sz="1200" b="1" i="1">
                <a:solidFill>
                  <a:srgbClr val="FFFFFF"/>
                </a:solidFill>
                <a:latin typeface="Montserrat"/>
                <a:ea typeface="Montserrat"/>
                <a:cs typeface="Montserrat"/>
                <a:sym typeface="Montserrat"/>
              </a:defRPr>
            </a:lvl4pPr>
            <a:lvl5pPr lvl="4" rtl="0">
              <a:spcBef>
                <a:spcPts val="0"/>
              </a:spcBef>
              <a:spcAft>
                <a:spcPts val="0"/>
              </a:spcAft>
              <a:buNone/>
              <a:defRPr sz="1200" b="1" i="1">
                <a:solidFill>
                  <a:srgbClr val="FFFFFF"/>
                </a:solidFill>
                <a:latin typeface="Montserrat"/>
                <a:ea typeface="Montserrat"/>
                <a:cs typeface="Montserrat"/>
                <a:sym typeface="Montserrat"/>
              </a:defRPr>
            </a:lvl5pPr>
            <a:lvl6pPr lvl="5" rtl="0">
              <a:spcBef>
                <a:spcPts val="0"/>
              </a:spcBef>
              <a:spcAft>
                <a:spcPts val="0"/>
              </a:spcAft>
              <a:buNone/>
              <a:defRPr sz="1200" b="1" i="1">
                <a:solidFill>
                  <a:srgbClr val="FFFFFF"/>
                </a:solidFill>
                <a:latin typeface="Montserrat"/>
                <a:ea typeface="Montserrat"/>
                <a:cs typeface="Montserrat"/>
                <a:sym typeface="Montserrat"/>
              </a:defRPr>
            </a:lvl6pPr>
            <a:lvl7pPr lvl="6" rtl="0">
              <a:spcBef>
                <a:spcPts val="0"/>
              </a:spcBef>
              <a:spcAft>
                <a:spcPts val="0"/>
              </a:spcAft>
              <a:buNone/>
              <a:defRPr sz="1200" b="1" i="1">
                <a:solidFill>
                  <a:srgbClr val="FFFFFF"/>
                </a:solidFill>
                <a:latin typeface="Montserrat"/>
                <a:ea typeface="Montserrat"/>
                <a:cs typeface="Montserrat"/>
                <a:sym typeface="Montserrat"/>
              </a:defRPr>
            </a:lvl7pPr>
            <a:lvl8pPr lvl="7" rtl="0">
              <a:spcBef>
                <a:spcPts val="0"/>
              </a:spcBef>
              <a:spcAft>
                <a:spcPts val="0"/>
              </a:spcAft>
              <a:buNone/>
              <a:defRPr sz="1200" b="1" i="1">
                <a:solidFill>
                  <a:srgbClr val="FFFFFF"/>
                </a:solidFill>
                <a:latin typeface="Montserrat"/>
                <a:ea typeface="Montserrat"/>
                <a:cs typeface="Montserrat"/>
                <a:sym typeface="Montserrat"/>
              </a:defRPr>
            </a:lvl8pPr>
            <a:lvl9pPr lvl="8" rtl="0">
              <a:spcBef>
                <a:spcPts val="0"/>
              </a:spcBef>
              <a:spcAft>
                <a:spcPts val="0"/>
              </a:spcAft>
              <a:buNone/>
              <a:defRPr sz="1200" b="1" i="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mp; body slide 1">
  <p:cSld name="TITLE_AND_BODY_4">
    <p:spTree>
      <p:nvGrpSpPr>
        <p:cNvPr id="1" name="Shape 112"/>
        <p:cNvGrpSpPr/>
        <p:nvPr/>
      </p:nvGrpSpPr>
      <p:grpSpPr>
        <a:xfrm>
          <a:off x="0" y="0"/>
          <a:ext cx="0" cy="0"/>
          <a:chOff x="0" y="0"/>
          <a:chExt cx="0" cy="0"/>
        </a:xfrm>
      </p:grpSpPr>
      <p:sp>
        <p:nvSpPr>
          <p:cNvPr id="113" name="Google Shape;113;p12"/>
          <p:cNvSpPr/>
          <p:nvPr/>
        </p:nvSpPr>
        <p:spPr>
          <a:xfrm rot="10800000" flipH="1">
            <a:off x="6095750" y="3297290"/>
            <a:ext cx="3060616" cy="18608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rot="10800000">
            <a:off x="6388998" y="4132544"/>
            <a:ext cx="2767552" cy="1025581"/>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 name="Google Shape;115;p12"/>
          <p:cNvSpPr/>
          <p:nvPr/>
        </p:nvSpPr>
        <p:spPr>
          <a:xfrm rot="10800000">
            <a:off x="6388998" y="4366515"/>
            <a:ext cx="2767552" cy="791610"/>
          </a:xfrm>
          <a:custGeom>
            <a:avLst/>
            <a:gdLst/>
            <a:ahLst/>
            <a:cxnLst/>
            <a:rect l="l" t="t" r="r" b="b"/>
            <a:pathLst>
              <a:path w="99597" h="28488" extrusionOk="0">
                <a:moveTo>
                  <a:pt x="0" y="1"/>
                </a:moveTo>
                <a:lnTo>
                  <a:pt x="0" y="28488"/>
                </a:lnTo>
                <a:lnTo>
                  <a:pt x="99596" y="1"/>
                </a:ln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txBox="1">
            <a:spLocks noGrp="1"/>
          </p:cNvSpPr>
          <p:nvPr>
            <p:ph type="title"/>
          </p:nvPr>
        </p:nvSpPr>
        <p:spPr>
          <a:xfrm>
            <a:off x="1601250" y="1117575"/>
            <a:ext cx="59415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b="0"/>
            </a:lvl1pPr>
            <a:lvl2pPr lvl="1"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117" name="Google Shape;117;p12"/>
          <p:cNvSpPr txBox="1">
            <a:spLocks noGrp="1"/>
          </p:cNvSpPr>
          <p:nvPr>
            <p:ph type="body" idx="1"/>
          </p:nvPr>
        </p:nvSpPr>
        <p:spPr>
          <a:xfrm>
            <a:off x="1601250" y="2161650"/>
            <a:ext cx="5941500" cy="168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118" name="Google Shape;118;p12"/>
          <p:cNvSpPr txBox="1">
            <a:spLocks noGrp="1"/>
          </p:cNvSpPr>
          <p:nvPr>
            <p:ph type="sldNum" idx="12"/>
          </p:nvPr>
        </p:nvSpPr>
        <p:spPr>
          <a:xfrm rot="10800000">
            <a:off x="0" y="-1"/>
            <a:ext cx="5487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119" name="Google Shape;119;p12"/>
          <p:cNvSpPr/>
          <p:nvPr/>
        </p:nvSpPr>
        <p:spPr>
          <a:xfrm flipH="1">
            <a:off x="185" y="0"/>
            <a:ext cx="2999115" cy="1723370"/>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a:off x="0" y="0"/>
            <a:ext cx="2711777" cy="94982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12"/>
          <p:cNvSpPr/>
          <p:nvPr/>
        </p:nvSpPr>
        <p:spPr>
          <a:xfrm>
            <a:off x="0" y="0"/>
            <a:ext cx="2711777" cy="733139"/>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846CE7D5-CF57-46EF-B807-FDD0502418D4}" type="datetimeFigureOut">
              <a:rPr lang="en-US" smtClean="0"/>
              <a:pPr/>
              <a:t>5/15/20</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9138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r:id="rId1"/>
    <p:sldLayoutId r:id="rId2"/>
    <p:sldLayoutId r:id="rId3"/>
    <p:sldLayoutId r:id="rId4"/>
    <p:sldLayoutId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ky-bits.co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openxmlformats.org/officeDocument/2006/relationships/image" Target="../media/image9.png"/><Relationship Id="rId8"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8" Type="http://schemas.openxmlformats.org/officeDocument/2006/relationships/image" Target="../media/image14.png"/><Relationship Id="rId6" Type="http://schemas.openxmlformats.org/officeDocument/2006/relationships/image" Target="NULL"/><Relationship Id="rId7"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image" Target="../media/image23.jpeg"/><Relationship Id="rId6" Type="http://schemas.openxmlformats.org/officeDocument/2006/relationships/image" Target="../media/image24.png"/><Relationship Id="rId7" Type="http://schemas.openxmlformats.org/officeDocument/2006/relationships/image" Target="../media/image25.jpeg"/><Relationship Id="rId8" Type="http://schemas.openxmlformats.org/officeDocument/2006/relationships/image" Target="../media/image26.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6629400" y="438150"/>
            <a:ext cx="2286000" cy="852984"/>
          </a:xfrm>
          <a:prstGeom prst="rect">
            <a:avLst/>
          </a:prstGeom>
        </p:spPr>
      </p:pic>
      <p:sp>
        <p:nvSpPr>
          <p:cNvPr id="3" name="Rectangle 2"/>
          <p:cNvSpPr/>
          <p:nvPr/>
        </p:nvSpPr>
        <p:spPr>
          <a:xfrm>
            <a:off x="5692339" y="1200150"/>
            <a:ext cx="3467616" cy="630942"/>
          </a:xfrm>
          <a:prstGeom prst="rect">
            <a:avLst/>
          </a:prstGeom>
        </p:spPr>
        <p:txBody>
          <a:bodyPr wrap="none">
            <a:spAutoFit/>
          </a:bodyPr>
          <a:lstStyle/>
          <a:p>
            <a:pPr lvl="0" algn="ctr">
              <a:defRPr/>
            </a:pPr>
            <a:r>
              <a:rPr lang="en-US" sz="3500" b="1" dirty="0" smtClean="0">
                <a:latin typeface="Noto Sans" panose="020B0502040504020204" pitchFamily="34"/>
                <a:ea typeface="Noto Sans" panose="020B0502040504020204" pitchFamily="34"/>
                <a:cs typeface="Noto Sans" panose="020B0502040504020204" pitchFamily="34"/>
              </a:rPr>
              <a:t>Credit </a:t>
            </a:r>
            <a:r>
              <a:rPr lang="en-US" sz="3500" b="1" dirty="0" smtClean="0">
                <a:solidFill>
                  <a:schemeClr val="accent4"/>
                </a:solidFill>
                <a:latin typeface="Noto Sans" panose="020B0502040504020204" pitchFamily="34"/>
                <a:ea typeface="Noto Sans" panose="020B0502040504020204" pitchFamily="34"/>
                <a:cs typeface="Noto Sans" panose="020B0502040504020204" pitchFamily="34"/>
              </a:rPr>
              <a:t>Analyzer</a:t>
            </a:r>
          </a:p>
          <a:p>
            <a:pPr lvl="0">
              <a:defRPr/>
            </a:pPr>
            <a:endParaRPr lang="en-US" sz="3800" b="1" dirty="0">
              <a:solidFill>
                <a:schemeClr val="accent4"/>
              </a:solidFill>
              <a:latin typeface="Noto Sans" panose="020B0502040504020204" pitchFamily="34"/>
              <a:ea typeface="Noto Sans" panose="020B0502040504020204" pitchFamily="34"/>
              <a:cs typeface="Noto Sans" panose="020B0502040504020204" pitchFamily="34"/>
            </a:endParaRPr>
          </a:p>
        </p:txBody>
      </p:sp>
      <p:sp>
        <p:nvSpPr>
          <p:cNvPr id="4" name="TextBox 3"/>
          <p:cNvSpPr txBox="1"/>
          <p:nvPr/>
        </p:nvSpPr>
        <p:spPr>
          <a:xfrm>
            <a:off x="7162800" y="1885950"/>
            <a:ext cx="453970" cy="307777"/>
          </a:xfrm>
          <a:prstGeom prst="rect">
            <a:avLst/>
          </a:prstGeom>
          <a:noFill/>
        </p:spPr>
        <p:txBody>
          <a:bodyPr wrap="none" rtlCol="0">
            <a:spAutoFit/>
          </a:bodyPr>
          <a:lstStyle/>
          <a:p>
            <a:r>
              <a:rPr lang="en-US" dirty="0" smtClean="0"/>
              <a:t>For </a:t>
            </a:r>
            <a:endParaRPr lang="en-US" dirty="0"/>
          </a:p>
        </p:txBody>
      </p:sp>
      <p:pic>
        <p:nvPicPr>
          <p:cNvPr id="5" name="Picture 4" descr="SBI.png"/>
          <p:cNvPicPr>
            <a:picLocks noChangeAspect="1"/>
          </p:cNvPicPr>
          <p:nvPr/>
        </p:nvPicPr>
        <p:blipFill>
          <a:blip r:embed="rId4"/>
          <a:stretch>
            <a:fillRect/>
          </a:stretch>
        </p:blipFill>
        <p:spPr>
          <a:xfrm>
            <a:off x="6477000" y="2343150"/>
            <a:ext cx="1752600" cy="61204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83"/>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6172200" y="1733550"/>
            <a:ext cx="2726977" cy="1017528"/>
          </a:xfrm>
          <a:prstGeom prst="rect">
            <a:avLst/>
          </a:prstGeom>
        </p:spPr>
      </p:pic>
      <p:sp>
        <p:nvSpPr>
          <p:cNvPr id="4" name="Rectangle 3"/>
          <p:cNvSpPr/>
          <p:nvPr/>
        </p:nvSpPr>
        <p:spPr>
          <a:xfrm>
            <a:off x="3023266" y="1832721"/>
            <a:ext cx="4572000" cy="369332"/>
          </a:xfrm>
          <a:prstGeom prst="rect">
            <a:avLst/>
          </a:prstGeom>
        </p:spPr>
        <p:txBody>
          <a:bodyPr>
            <a:spAutoFit/>
          </a:bodyPr>
          <a:lstStyle/>
          <a:p>
            <a:r>
              <a:rPr lang="en-IN" b="1" dirty="0"/>
              <a:t>+</a:t>
            </a:r>
            <a:r>
              <a:rPr lang="en-IN" b="1" dirty="0" smtClean="0"/>
              <a:t>91-33-4000-3881</a:t>
            </a:r>
            <a:endParaRPr lang="en-IN" dirty="0"/>
          </a:p>
        </p:txBody>
      </p:sp>
      <p:sp>
        <p:nvSpPr>
          <p:cNvPr id="5" name="Freeform 25">
            <a:extLst>
              <a:ext uri="{FF2B5EF4-FFF2-40B4-BE49-F238E27FC236}">
                <a16:creationId xmlns:a="http://schemas.openxmlformats.org/drawingml/2006/main" xmlns:r="http://schemas.openxmlformats.org/officeDocument/2006/relationships" xmlns:p="http://schemas.openxmlformats.org/presentationml/2006/main" xmlns:a16="http://schemas.microsoft.com/office/drawing/2014/main" xmlns="" xmlns:mv="urn:schemas-microsoft-com:mac:vml" xmlns:mc="http://schemas.openxmlformats.org/markup-compatibility/2006" id="{52653AAD-F59A-4C20-BF05-4A3FA890E738}"/>
              </a:ext>
            </a:extLst>
          </p:cNvPr>
          <p:cNvSpPr/>
          <p:nvPr/>
        </p:nvSpPr>
        <p:spPr>
          <a:xfrm>
            <a:off x="2729854" y="1832721"/>
            <a:ext cx="293412" cy="369332"/>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ko-KR" altLang="en-US">
              <a:solidFill>
                <a:prstClr val="white"/>
              </a:solidFill>
            </a:endParaRPr>
          </a:p>
        </p:txBody>
      </p:sp>
      <p:sp>
        <p:nvSpPr>
          <p:cNvPr id="6" name="Block Arc 6">
            <a:extLst>
              <a:ext uri="{FF2B5EF4-FFF2-40B4-BE49-F238E27FC236}">
                <a16:creationId xmlns:a="http://schemas.openxmlformats.org/drawingml/2006/main" xmlns:r="http://schemas.openxmlformats.org/officeDocument/2006/relationships" xmlns:p="http://schemas.openxmlformats.org/presentationml/2006/main" xmlns:a16="http://schemas.microsoft.com/office/drawing/2014/main" xmlns="" xmlns:mv="urn:schemas-microsoft-com:mac:vml" xmlns:mc="http://schemas.openxmlformats.org/markup-compatibility/2006" id="{DF8662F8-AF2F-4891-8C79-EA211BF48497}"/>
              </a:ext>
            </a:extLst>
          </p:cNvPr>
          <p:cNvSpPr/>
          <p:nvPr/>
        </p:nvSpPr>
        <p:spPr>
          <a:xfrm>
            <a:off x="2729854" y="2371910"/>
            <a:ext cx="331940" cy="44694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a:solidFill>
                <a:prstClr val="black"/>
              </a:solidFill>
            </a:endParaRPr>
          </a:p>
        </p:txBody>
      </p:sp>
      <p:sp>
        <p:nvSpPr>
          <p:cNvPr id="7" name="Rectangle 6"/>
          <p:cNvSpPr/>
          <p:nvPr/>
        </p:nvSpPr>
        <p:spPr>
          <a:xfrm>
            <a:off x="3137295" y="2410714"/>
            <a:ext cx="4572000" cy="369332"/>
          </a:xfrm>
          <a:prstGeom prst="rect">
            <a:avLst/>
          </a:prstGeom>
        </p:spPr>
        <p:txBody>
          <a:bodyPr>
            <a:spAutoFit/>
          </a:bodyPr>
          <a:lstStyle/>
          <a:p>
            <a:r>
              <a:rPr lang="en-IN" b="1" dirty="0" smtClean="0"/>
              <a:t>info@sky-bits.com</a:t>
            </a:r>
            <a:endParaRPr lang="en-IN" dirty="0"/>
          </a:p>
        </p:txBody>
      </p:sp>
      <p:sp>
        <p:nvSpPr>
          <p:cNvPr id="8" name="Rectangle 7"/>
          <p:cNvSpPr/>
          <p:nvPr/>
        </p:nvSpPr>
        <p:spPr>
          <a:xfrm>
            <a:off x="3132759" y="2866449"/>
            <a:ext cx="4572000" cy="646331"/>
          </a:xfrm>
          <a:prstGeom prst="rect">
            <a:avLst/>
          </a:prstGeom>
        </p:spPr>
        <p:txBody>
          <a:bodyPr>
            <a:spAutoFit/>
          </a:bodyPr>
          <a:lstStyle/>
          <a:p>
            <a:r>
              <a:rPr lang="en-US" dirty="0" smtClean="0"/>
              <a:t>1416 </a:t>
            </a:r>
            <a:r>
              <a:rPr lang="en-US" dirty="0"/>
              <a:t>DLF Galleria, Action Area 1B,</a:t>
            </a:r>
            <a:br>
              <a:rPr lang="en-US" dirty="0"/>
            </a:br>
            <a:r>
              <a:rPr lang="en-US" dirty="0"/>
              <a:t>New Town, Kolkata 700156, India</a:t>
            </a:r>
            <a:endParaRPr lang="en-IN" dirty="0"/>
          </a:p>
        </p:txBody>
      </p:sp>
      <p:sp>
        <p:nvSpPr>
          <p:cNvPr id="9" name="Teardrop 6">
            <a:extLst>
              <a:ext uri="{FF2B5EF4-FFF2-40B4-BE49-F238E27FC236}">
                <a16:creationId xmlns:a="http://schemas.openxmlformats.org/drawingml/2006/main" xmlns:r="http://schemas.openxmlformats.org/officeDocument/2006/relationships" xmlns:p="http://schemas.openxmlformats.org/presentationml/2006/main" xmlns:a16="http://schemas.microsoft.com/office/drawing/2014/main" xmlns="" xmlns:mv="urn:schemas-microsoft-com:mac:vml" xmlns:mc="http://schemas.openxmlformats.org/markup-compatibility/2006" id="{6BDA1558-D62F-4645-A840-39296F18384D}"/>
              </a:ext>
            </a:extLst>
          </p:cNvPr>
          <p:cNvSpPr/>
          <p:nvPr/>
        </p:nvSpPr>
        <p:spPr>
          <a:xfrm rot="8100000">
            <a:off x="2708061" y="2972389"/>
            <a:ext cx="396660" cy="39086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ko-KR" altLang="en-US">
              <a:solidFill>
                <a:prstClr val="white"/>
              </a:solidFill>
            </a:endParaRPr>
          </a:p>
        </p:txBody>
      </p:sp>
      <p:sp>
        <p:nvSpPr>
          <p:cNvPr id="10" name="Rectangle 9"/>
          <p:cNvSpPr/>
          <p:nvPr/>
        </p:nvSpPr>
        <p:spPr>
          <a:xfrm>
            <a:off x="2627960" y="3622389"/>
            <a:ext cx="2472152" cy="307777"/>
          </a:xfrm>
          <a:prstGeom prst="rect">
            <a:avLst/>
          </a:prstGeom>
        </p:spPr>
        <p:txBody>
          <a:bodyPr wrap="none">
            <a:spAutoFit/>
          </a:bodyPr>
          <a:lstStyle/>
          <a:p>
            <a:r>
              <a:rPr lang="en-US" b="1" dirty="0" smtClean="0">
                <a:solidFill>
                  <a:schemeClr val="accent1">
                    <a:lumMod val="75000"/>
                  </a:schemeClr>
                </a:solidFill>
              </a:rPr>
              <a:t>Visit us </a:t>
            </a:r>
            <a:r>
              <a:rPr lang="en-US" b="1" dirty="0" smtClean="0"/>
              <a:t>: </a:t>
            </a:r>
            <a:r>
              <a:rPr lang="en-IN" dirty="0">
                <a:solidFill>
                  <a:schemeClr val="accent1"/>
                </a:solidFill>
                <a:hlinkClick r:id="rId4"/>
              </a:rPr>
              <a:t>http://sky-bits.com/</a:t>
            </a:r>
            <a:endParaRPr lang="en-IN" dirty="0">
              <a:solidFill>
                <a:schemeClr val="accent1"/>
              </a:solidFill>
            </a:endParaRPr>
          </a:p>
        </p:txBody>
      </p:sp>
      <p:sp>
        <p:nvSpPr>
          <p:cNvPr id="11" name="Rectangle 10"/>
          <p:cNvSpPr/>
          <p:nvPr/>
        </p:nvSpPr>
        <p:spPr>
          <a:xfrm>
            <a:off x="2357422" y="571486"/>
            <a:ext cx="1869423" cy="400110"/>
          </a:xfrm>
          <a:prstGeom prst="rect">
            <a:avLst/>
          </a:prstGeom>
        </p:spPr>
        <p:txBody>
          <a:bodyPr wrap="none">
            <a:spAutoFit/>
          </a:bodyPr>
          <a:lstStyle/>
          <a:p>
            <a:r>
              <a:rPr lang="es" sz="2000" b="1" dirty="0" smtClean="0">
                <a:solidFill>
                  <a:schemeClr val="tx1"/>
                </a:solidFill>
                <a:latin typeface="Nato sans"/>
                <a:sym typeface="Montserrat Light"/>
              </a:rPr>
              <a:t>CONTACT </a:t>
            </a:r>
            <a:r>
              <a:rPr lang="es" sz="2000" b="1" dirty="0" smtClean="0">
                <a:solidFill>
                  <a:schemeClr val="accent1"/>
                </a:solidFill>
                <a:latin typeface="Nato sans"/>
                <a:sym typeface="Montserrat Light"/>
              </a:rPr>
              <a:t>US</a:t>
            </a:r>
            <a:endParaRPr lang="en-IN" sz="2000" dirty="0">
              <a:solidFill>
                <a:schemeClr val="accent1"/>
              </a:solidFill>
            </a:endParaRPr>
          </a:p>
        </p:txBody>
      </p:sp>
      <p:sp>
        <p:nvSpPr>
          <p:cNvPr id="13" name="Rectangle 12"/>
          <p:cNvSpPr/>
          <p:nvPr/>
        </p:nvSpPr>
        <p:spPr>
          <a:xfrm>
            <a:off x="1828800" y="590550"/>
            <a:ext cx="3048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a:blip r:embed="rId3">
            <a:alphaModFix/>
          </a:blip>
          <a:stretch>
            <a:fillRect/>
          </a:stretch>
        </a:blipFill>
        <a:effectLst/>
      </p:bgPr>
    </p:bg>
    <p:spTree>
      <p:nvGrpSpPr>
        <p:cNvPr id="1" name="Shape 294"/>
        <p:cNvGrpSpPr/>
        <p:nvPr/>
      </p:nvGrpSpPr>
      <p:grpSpPr>
        <a:xfrm>
          <a:off x="0" y="0"/>
          <a:ext cx="0" cy="0"/>
          <a:chOff x="0" y="0"/>
          <a:chExt cx="0" cy="0"/>
        </a:xfrm>
      </p:grpSpPr>
      <p:sp>
        <p:nvSpPr>
          <p:cNvPr id="297" name="Google Shape;297;p31"/>
          <p:cNvSpPr txBox="1">
            <a:spLocks noGrp="1"/>
          </p:cNvSpPr>
          <p:nvPr>
            <p:ph type="title"/>
          </p:nvPr>
        </p:nvSpPr>
        <p:spPr>
          <a:xfrm>
            <a:off x="214282" y="1285866"/>
            <a:ext cx="2847123"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b="1" dirty="0" smtClean="0">
                <a:solidFill>
                  <a:schemeClr val="bg1"/>
                </a:solidFill>
                <a:latin typeface="Noto Sans"/>
              </a:rPr>
              <a:t>ABOUT</a:t>
            </a:r>
            <a:r>
              <a:rPr lang="es" sz="3600" b="1" dirty="0" smtClean="0">
                <a:latin typeface="Noto Sans"/>
              </a:rPr>
              <a:t> </a:t>
            </a:r>
            <a:r>
              <a:rPr lang="es" sz="3600" b="1" dirty="0" smtClean="0">
                <a:solidFill>
                  <a:schemeClr val="tx1"/>
                </a:solidFill>
                <a:latin typeface="Noto Sans"/>
              </a:rPr>
              <a:t>US</a:t>
            </a:r>
            <a:endParaRPr sz="3600" b="1">
              <a:solidFill>
                <a:schemeClr val="tx1"/>
              </a:solidFill>
              <a:latin typeface="Noto Sans"/>
            </a:endParaRPr>
          </a:p>
        </p:txBody>
      </p:sp>
      <p:sp>
        <p:nvSpPr>
          <p:cNvPr id="4" name="Rectangle 3"/>
          <p:cNvSpPr/>
          <p:nvPr/>
        </p:nvSpPr>
        <p:spPr>
          <a:xfrm>
            <a:off x="500034" y="2139702"/>
            <a:ext cx="8001056" cy="1938992"/>
          </a:xfrm>
          <a:prstGeom prst="rect">
            <a:avLst/>
          </a:prstGeom>
        </p:spPr>
        <p:txBody>
          <a:bodyPr wrap="square">
            <a:spAutoFit/>
          </a:bodyPr>
          <a:lstStyle/>
          <a:p>
            <a:pPr lvl="0" algn="ctr"/>
            <a:r>
              <a:rPr lang="en-US" sz="2000" dirty="0" smtClean="0">
                <a:solidFill>
                  <a:schemeClr val="tx2">
                    <a:lumMod val="60000"/>
                    <a:lumOff val="40000"/>
                  </a:schemeClr>
                </a:solidFill>
                <a:latin typeface="Noto Sans"/>
              </a:rPr>
              <a:t>SkyBits Technologies, Is an Artificial Intelligence software development firm providing solutions and products to various global clients. It was founded by the veterans of the IT industry with immense global experience. The core focus areas for </a:t>
            </a:r>
            <a:r>
              <a:rPr lang="en-US" sz="2000" dirty="0" err="1" smtClean="0">
                <a:solidFill>
                  <a:schemeClr val="tx2">
                    <a:lumMod val="60000"/>
                    <a:lumOff val="40000"/>
                  </a:schemeClr>
                </a:solidFill>
                <a:latin typeface="Noto Sans"/>
              </a:rPr>
              <a:t>SkyBits</a:t>
            </a:r>
            <a:r>
              <a:rPr lang="en-US" sz="2000" dirty="0" smtClean="0">
                <a:solidFill>
                  <a:schemeClr val="tx2">
                    <a:lumMod val="60000"/>
                    <a:lumOff val="40000"/>
                  </a:schemeClr>
                </a:solidFill>
                <a:latin typeface="Noto Sans"/>
              </a:rPr>
              <a:t> are Image Processing and Natural Language Processing (NLP) based on strong foundations in Deep Learning technologies. </a:t>
            </a:r>
            <a:endParaRPr lang="en-US" altLang="ko-KR" sz="2000" dirty="0">
              <a:solidFill>
                <a:schemeClr val="tx2">
                  <a:lumMod val="60000"/>
                  <a:lumOff val="40000"/>
                </a:schemeClr>
              </a:solidFill>
              <a:latin typeface="No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31"/>
        <p:cNvGrpSpPr/>
        <p:nvPr/>
      </p:nvGrpSpPr>
      <p:grpSpPr>
        <a:xfrm>
          <a:off x="0" y="0"/>
          <a:ext cx="0" cy="0"/>
          <a:chOff x="0" y="0"/>
          <a:chExt cx="0" cy="0"/>
        </a:xfrm>
      </p:grpSpPr>
      <p:sp>
        <p:nvSpPr>
          <p:cNvPr id="16" name="Google Shape;396;p8"/>
          <p:cNvSpPr txBox="1"/>
          <p:nvPr/>
        </p:nvSpPr>
        <p:spPr>
          <a:xfrm>
            <a:off x="-428364" y="4180293"/>
            <a:ext cx="3701100" cy="289200"/>
          </a:xfrm>
          <a:prstGeom prst="rect">
            <a:avLst/>
          </a:prstGeom>
          <a:noFill/>
          <a:ln>
            <a:noFill/>
          </a:ln>
        </p:spPr>
        <p:txBody>
          <a:bodyPr spcFirstLastPara="1" wrap="square" lIns="91425" tIns="45700" rIns="91425" bIns="45700" anchor="t" anchorCtr="0">
            <a:noAutofit/>
          </a:bodyPr>
          <a:lstStyle/>
          <a:p>
            <a:pPr marL="171450" marR="0" lvl="0" indent="-171450" algn="r" rtl="0">
              <a:lnSpc>
                <a:spcPct val="100000"/>
              </a:lnSpc>
              <a:spcBef>
                <a:spcPts val="0"/>
              </a:spcBef>
              <a:spcAft>
                <a:spcPts val="0"/>
              </a:spcAft>
              <a:buClr>
                <a:srgbClr val="000000"/>
              </a:buClr>
              <a:buSzPts val="1200"/>
              <a:buFont typeface="Arial"/>
              <a:buNone/>
            </a:pPr>
            <a:r>
              <a:rPr lang="en" sz="1200" b="0" i="0" u="none" strike="noStrike" cap="none">
                <a:solidFill>
                  <a:srgbClr val="3F3F3F"/>
                </a:solidFill>
                <a:latin typeface="Arial"/>
                <a:ea typeface="Arial"/>
                <a:cs typeface="Arial"/>
                <a:sym typeface="Arial"/>
              </a:rPr>
              <a:t> </a:t>
            </a:r>
            <a:endParaRPr sz="1200" b="0" i="0" u="none" strike="noStrike" cap="none">
              <a:solidFill>
                <a:srgbClr val="3F3F3F"/>
              </a:solidFill>
              <a:latin typeface="Arial"/>
              <a:ea typeface="Arial"/>
              <a:cs typeface="Arial"/>
              <a:sym typeface="Arial"/>
            </a:endParaRPr>
          </a:p>
        </p:txBody>
      </p:sp>
      <p:sp>
        <p:nvSpPr>
          <p:cNvPr id="37" name="TextBox 36">
            <a:extLst>
              <a:ext uri="{FF2B5EF4-FFF2-40B4-BE49-F238E27FC236}">
                <a16:creationId xmlns:a="http://schemas.openxmlformats.org/drawingml/2006/main" xmlns:r="http://schemas.openxmlformats.org/officeDocument/2006/relationships" xmlns:p="http://schemas.openxmlformats.org/presentationml/2006/main" xmlns="" xmlns:a16="http://schemas.microsoft.com/office/drawing/2014/main" xmlns:mv="urn:schemas-microsoft-com:mac:vml" xmlns:mc="http://schemas.openxmlformats.org/markup-compatibility/2006" id="{DB0A9C50-B290-4C30-A65A-9D7AB111D154}"/>
              </a:ext>
            </a:extLst>
          </p:cNvPr>
          <p:cNvSpPr txBox="1"/>
          <p:nvPr/>
        </p:nvSpPr>
        <p:spPr>
          <a:xfrm>
            <a:off x="4191000" y="209550"/>
            <a:ext cx="4714908" cy="523220"/>
          </a:xfrm>
          <a:prstGeom prst="rect">
            <a:avLst/>
          </a:prstGeom>
          <a:noFill/>
        </p:spPr>
        <p:txBody>
          <a:bodyPr wrap="square" rtlCol="0">
            <a:spAutoFit/>
          </a:bodyPr>
          <a:lstStyle/>
          <a:p>
            <a:pPr lvl="0" algn="ctr">
              <a:defRPr/>
            </a:pPr>
            <a:r>
              <a:rPr lang="en-US" sz="2800" b="1" dirty="0" smtClean="0">
                <a:solidFill>
                  <a:schemeClr val="tx1"/>
                </a:solidFill>
                <a:latin typeface="Noto Sans" panose="020B0502040504020204" pitchFamily="34"/>
                <a:ea typeface="Noto Sans" panose="020B0502040504020204" pitchFamily="34"/>
                <a:cs typeface="Noto Sans" panose="020B0502040504020204" pitchFamily="34"/>
              </a:rPr>
              <a:t>Credit </a:t>
            </a:r>
            <a:r>
              <a:rPr lang="en-US" sz="2800" b="1" dirty="0" smtClean="0">
                <a:solidFill>
                  <a:schemeClr val="accent1"/>
                </a:solidFill>
                <a:latin typeface="Noto Sans" panose="020B0502040504020204" pitchFamily="34"/>
                <a:ea typeface="Noto Sans" panose="020B0502040504020204" pitchFamily="34"/>
                <a:cs typeface="Noto Sans" panose="020B0502040504020204" pitchFamily="34"/>
              </a:rPr>
              <a:t>Analyzer</a:t>
            </a:r>
            <a:endParaRPr lang="en-US" sz="2800" b="1" dirty="0">
              <a:solidFill>
                <a:schemeClr val="accent1"/>
              </a:solidFill>
              <a:latin typeface="Noto Sans" panose="020B0502040504020204" pitchFamily="34"/>
              <a:ea typeface="Noto Sans" panose="020B0502040504020204" pitchFamily="34"/>
              <a:cs typeface="Noto Sans" panose="020B0502040504020204" pitchFamily="34"/>
            </a:endParaRPr>
          </a:p>
        </p:txBody>
      </p:sp>
      <p:graphicFrame>
        <p:nvGraphicFramePr>
          <p:cNvPr id="43" name="Diagram 4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4B99333-A4B5-4828-A590-E72D46884BC0}"/>
              </a:ext>
            </a:extLst>
          </p:cNvPr>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049892862"/>
              </p:ext>
            </p:extLst>
          </p:nvPr>
        </p:nvGraphicFramePr>
        <p:xfrm>
          <a:off x="309112" y="1809750"/>
          <a:ext cx="8834888" cy="289353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4" name="Picture 43" descr="Screen Shot 2020-05-15 at 2.21.39 AM.png"/>
          <p:cNvPicPr>
            <a:picLocks noChangeAspect="1"/>
          </p:cNvPicPr>
          <p:nvPr/>
        </p:nvPicPr>
        <p:blipFill>
          <a:blip r:embed="rId7"/>
          <a:stretch>
            <a:fillRect/>
          </a:stretch>
        </p:blipFill>
        <p:spPr>
          <a:xfrm>
            <a:off x="4038600" y="819150"/>
            <a:ext cx="915555" cy="774700"/>
          </a:xfrm>
          <a:prstGeom prst="rect">
            <a:avLst/>
          </a:prstGeom>
        </p:spPr>
      </p:pic>
      <p:sp>
        <p:nvSpPr>
          <p:cNvPr id="45" name="TextBox 44"/>
          <p:cNvSpPr txBox="1"/>
          <p:nvPr/>
        </p:nvSpPr>
        <p:spPr>
          <a:xfrm>
            <a:off x="3352800" y="1428750"/>
            <a:ext cx="2280542" cy="523220"/>
          </a:xfrm>
          <a:prstGeom prst="rect">
            <a:avLst/>
          </a:prstGeom>
          <a:noFill/>
        </p:spPr>
        <p:txBody>
          <a:bodyPr wrap="none" rtlCol="0">
            <a:spAutoFit/>
          </a:bodyPr>
          <a:lstStyle/>
          <a:p>
            <a:r>
              <a:rPr lang="en-US" dirty="0" smtClean="0"/>
              <a:t>Sky Credit Analyzer is an</a:t>
            </a:r>
          </a:p>
          <a:p>
            <a:r>
              <a:rPr lang="en-US" dirty="0" smtClean="0"/>
              <a:t>AI based Solution that will</a:t>
            </a:r>
            <a:endParaRPr lang="en-US" dirty="0"/>
          </a:p>
        </p:txBody>
      </p:sp>
      <p:pic>
        <p:nvPicPr>
          <p:cNvPr id="46" name="Picture 45"/>
          <p:cNvPicPr>
            <a:picLocks noChangeAspect="1"/>
          </p:cNvPicPr>
          <p:nvPr/>
        </p:nvPicPr>
        <p:blipFill>
          <a:blip r:embed="rId8"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3810000" y="666750"/>
            <a:ext cx="856486" cy="319584"/>
          </a:xfrm>
          <a:prstGeom prst="rect">
            <a:avLst/>
          </a:prstGeom>
        </p:spPr>
      </p:pic>
      <p:pic>
        <p:nvPicPr>
          <p:cNvPr id="47" name="Picture 46"/>
          <p:cNvPicPr>
            <a:picLocks noChangeAspect="1"/>
          </p:cNvPicPr>
          <p:nvPr/>
        </p:nvPicPr>
        <p:blipFill>
          <a:blip r:embed="rId8"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7858148" y="4572014"/>
            <a:ext cx="1148724" cy="4286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 name="TextBox 18">
            <a:extLst>
              <a:ext uri="{FF2B5EF4-FFF2-40B4-BE49-F238E27FC236}">
                <a16:creationId xmlns:a="http://schemas.openxmlformats.org/drawingml/2006/main" xmlns:r="http://schemas.openxmlformats.org/officeDocument/2006/relationships" xmlns:p="http://schemas.openxmlformats.org/presentationml/2006/main" xmlns="" xmlns:a16="http://schemas.microsoft.com/office/drawing/2014/main" xmlns:mv="urn:schemas-microsoft-com:mac:vml" xmlns:mc="http://schemas.openxmlformats.org/markup-compatibility/2006" id="{DB0A9C50-B290-4C30-A65A-9D7AB111D154}"/>
              </a:ext>
            </a:extLst>
          </p:cNvPr>
          <p:cNvSpPr txBox="1"/>
          <p:nvPr/>
        </p:nvSpPr>
        <p:spPr>
          <a:xfrm>
            <a:off x="2819400" y="209550"/>
            <a:ext cx="7162800" cy="523220"/>
          </a:xfrm>
          <a:prstGeom prst="rect">
            <a:avLst/>
          </a:prstGeom>
          <a:noFill/>
        </p:spPr>
        <p:txBody>
          <a:bodyPr wrap="square" rtlCol="0">
            <a:spAutoFit/>
          </a:bodyPr>
          <a:lstStyle/>
          <a:p>
            <a:pPr lvl="0" algn="ctr">
              <a:defRPr/>
            </a:pPr>
            <a:r>
              <a:rPr lang="en-US" sz="2800" b="1" dirty="0" smtClean="0">
                <a:solidFill>
                  <a:schemeClr val="tx1"/>
                </a:solidFill>
                <a:latin typeface="Noto Sans" panose="020B0502040504020204" pitchFamily="34"/>
                <a:ea typeface="Noto Sans" panose="020B0502040504020204" pitchFamily="34"/>
                <a:cs typeface="Noto Sans" panose="020B0502040504020204" pitchFamily="34"/>
              </a:rPr>
              <a:t> </a:t>
            </a:r>
            <a:r>
              <a:rPr lang="en-US" sz="2800" b="1" dirty="0" smtClean="0">
                <a:solidFill>
                  <a:schemeClr val="accent1"/>
                </a:solidFill>
                <a:latin typeface="Noto Sans" panose="020B0502040504020204" pitchFamily="34"/>
                <a:ea typeface="Noto Sans" panose="020B0502040504020204" pitchFamily="34"/>
                <a:cs typeface="Noto Sans" panose="020B0502040504020204" pitchFamily="34"/>
              </a:rPr>
              <a:t>Features </a:t>
            </a:r>
            <a:endParaRPr lang="en-US" sz="2800" b="1" dirty="0">
              <a:solidFill>
                <a:schemeClr val="accent1"/>
              </a:solidFill>
              <a:latin typeface="Noto Sans" panose="020B0502040504020204" pitchFamily="34"/>
              <a:ea typeface="Noto Sans" panose="020B0502040504020204" pitchFamily="34"/>
              <a:cs typeface="Noto Sans" panose="020B0502040504020204" pitchFamily="34"/>
            </a:endParaRPr>
          </a:p>
        </p:txBody>
      </p:sp>
      <p:pic>
        <p:nvPicPr>
          <p:cNvPr id="20" name="Picture 19"/>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7858148" y="4572014"/>
            <a:ext cx="1148724" cy="428628"/>
          </a:xfrm>
          <a:prstGeom prst="rect">
            <a:avLst/>
          </a:prstGeom>
        </p:spPr>
      </p:pic>
      <p:graphicFrame>
        <p:nvGraphicFramePr>
          <p:cNvPr id="37"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2896C3B-A92B-4B54-A2C5-AC0FBE1754FA}"/>
              </a:ext>
            </a:extLst>
          </p:cNvPr>
          <p:cNvGraphicFramePr>
            <a:graphicFrameLocks/>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838888833"/>
              </p:ext>
            </p:extLst>
          </p:nvPr>
        </p:nvGraphicFramePr>
        <p:xfrm>
          <a:off x="1219200" y="819150"/>
          <a:ext cx="6019800" cy="401955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extBox 16">
            <a:extLst>
              <a:ext uri="{FF2B5EF4-FFF2-40B4-BE49-F238E27FC236}">
                <a16:creationId xmlns:a="http://schemas.openxmlformats.org/drawingml/2006/main" xmlns:r="http://schemas.openxmlformats.org/officeDocument/2006/relationships" xmlns:p="http://schemas.openxmlformats.org/presentationml/2006/main" xmlns="" xmlns:a16="http://schemas.microsoft.com/office/drawing/2014/main" xmlns:mv="urn:schemas-microsoft-com:mac:vml" xmlns:mc="http://schemas.openxmlformats.org/markup-compatibility/2006" id="{DB0A9C50-B290-4C30-A65A-9D7AB111D154}"/>
              </a:ext>
            </a:extLst>
          </p:cNvPr>
          <p:cNvSpPr txBox="1"/>
          <p:nvPr/>
        </p:nvSpPr>
        <p:spPr>
          <a:xfrm>
            <a:off x="2590800" y="285750"/>
            <a:ext cx="7239000" cy="523220"/>
          </a:xfrm>
          <a:prstGeom prst="rect">
            <a:avLst/>
          </a:prstGeom>
          <a:noFill/>
        </p:spPr>
        <p:txBody>
          <a:bodyPr wrap="square" rtlCol="0">
            <a:spAutoFit/>
          </a:bodyPr>
          <a:lstStyle/>
          <a:p>
            <a:pPr lvl="0" algn="ctr">
              <a:defRPr/>
            </a:pPr>
            <a:r>
              <a:rPr lang="en-US" sz="2800" b="1" dirty="0" smtClean="0">
                <a:solidFill>
                  <a:schemeClr val="tx1"/>
                </a:solidFill>
                <a:latin typeface="Noto Sans" panose="020B0502040504020204" pitchFamily="34"/>
                <a:ea typeface="Noto Sans" panose="020B0502040504020204" pitchFamily="34"/>
                <a:cs typeface="Noto Sans" panose="020B0502040504020204" pitchFamily="34"/>
              </a:rPr>
              <a:t>Annual </a:t>
            </a:r>
            <a:r>
              <a:rPr lang="en-US" sz="2800" b="1" dirty="0" smtClean="0">
                <a:solidFill>
                  <a:schemeClr val="accent1"/>
                </a:solidFill>
                <a:latin typeface="Noto Sans" panose="020B0502040504020204" pitchFamily="34"/>
                <a:ea typeface="Noto Sans" panose="020B0502040504020204" pitchFamily="34"/>
                <a:cs typeface="Noto Sans" panose="020B0502040504020204" pitchFamily="34"/>
              </a:rPr>
              <a:t>Report </a:t>
            </a:r>
            <a:r>
              <a:rPr lang="en-US" sz="2800" b="1" dirty="0" smtClean="0">
                <a:solidFill>
                  <a:schemeClr val="tx1"/>
                </a:solidFill>
                <a:latin typeface="Noto Sans" panose="020B0502040504020204" pitchFamily="34"/>
                <a:ea typeface="Noto Sans" panose="020B0502040504020204" pitchFamily="34"/>
                <a:cs typeface="Noto Sans" panose="020B0502040504020204" pitchFamily="34"/>
              </a:rPr>
              <a:t>Analyzer</a:t>
            </a:r>
            <a:endParaRPr lang="en-US" sz="2800" b="1" dirty="0">
              <a:solidFill>
                <a:schemeClr val="tx1"/>
              </a:solidFill>
              <a:latin typeface="Noto Sans" panose="020B0502040504020204" pitchFamily="34"/>
              <a:ea typeface="Noto Sans" panose="020B0502040504020204" pitchFamily="34"/>
              <a:cs typeface="Noto Sans" panose="020B0502040504020204" pitchFamily="34"/>
            </a:endParaRPr>
          </a:p>
        </p:txBody>
      </p:sp>
      <p:pic>
        <p:nvPicPr>
          <p:cNvPr id="21" name="Picture 20"/>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7858148" y="4572014"/>
            <a:ext cx="1148724" cy="428628"/>
          </a:xfrm>
          <a:prstGeom prst="rect">
            <a:avLst/>
          </a:prstGeom>
        </p:spPr>
      </p:pic>
      <p:sp>
        <p:nvSpPr>
          <p:cNvPr id="37" name="Oval 36"/>
          <p:cNvSpPr/>
          <p:nvPr/>
        </p:nvSpPr>
        <p:spPr>
          <a:xfrm>
            <a:off x="3733800" y="895350"/>
            <a:ext cx="7620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810000" y="971550"/>
            <a:ext cx="631489" cy="631489"/>
          </a:xfrm>
          <a:prstGeom prst="rect">
            <a:avLst/>
          </a:prstGeom>
          <a:blipFill>
            <a:blip r:embed="rId3">
              <a:extLst>
                <a:ext uri="{28A0092B-C50C-407E-A947-70E740481C1C}">
                  <a14:useLocalDpi xmlns="" xmlns:dgm="http://schemas.openxmlformats.org/drawingml/2006/diagram" xmlns:a="http://schemas.openxmlformats.org/drawingml/2006/main" xmlns:r="http://schemas.openxmlformats.org/officeDocument/2006/relationships" xmlns:a14="http://schemas.microsoft.com/office/drawing/2010/main" xmlns:lc="http://schemas.openxmlformats.org/drawingml/2006/lockedCanvas" val="0"/>
                </a:ext>
                <a:ext uri="{96DAC541-7B7A-43D3-8B79-37D633B846F1}">
                  <asvg:svgBlip xmlns="" xmlns:dgm="http://schemas.openxmlformats.org/drawingml/2006/diagram" xmlns:a="http://schemas.openxmlformats.org/drawingml/2006/main" xmlns:r="http://schemas.openxmlformats.org/officeDocument/2006/relationships" xmlns:asvg="http://schemas.microsoft.com/office/drawing/2016/SVG/main" xmlns:lc="http://schemas.openxmlformats.org/drawingml/2006/lockedCanvas"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40" name="Picture 39" descr="NLP.png"/>
          <p:cNvPicPr>
            <a:picLocks noChangeAspect="1"/>
          </p:cNvPicPr>
          <p:nvPr/>
        </p:nvPicPr>
        <p:blipFill>
          <a:blip r:embed="rId7"/>
          <a:stretch>
            <a:fillRect/>
          </a:stretch>
        </p:blipFill>
        <p:spPr>
          <a:xfrm>
            <a:off x="1676400" y="2495550"/>
            <a:ext cx="1123950" cy="1123950"/>
          </a:xfrm>
          <a:prstGeom prst="rect">
            <a:avLst/>
          </a:prstGeom>
        </p:spPr>
      </p:pic>
      <p:pic>
        <p:nvPicPr>
          <p:cNvPr id="41" name="Picture 40" descr="text classification.png"/>
          <p:cNvPicPr>
            <a:picLocks noChangeAspect="1"/>
          </p:cNvPicPr>
          <p:nvPr/>
        </p:nvPicPr>
        <p:blipFill>
          <a:blip r:embed="rId8"/>
          <a:stretch>
            <a:fillRect/>
          </a:stretch>
        </p:blipFill>
        <p:spPr>
          <a:xfrm>
            <a:off x="5638800" y="2495550"/>
            <a:ext cx="1066800" cy="934204"/>
          </a:xfrm>
          <a:prstGeom prst="rect">
            <a:avLst/>
          </a:prstGeom>
        </p:spPr>
      </p:pic>
      <p:sp>
        <p:nvSpPr>
          <p:cNvPr id="42" name="TextBox 41"/>
          <p:cNvSpPr txBox="1"/>
          <p:nvPr/>
        </p:nvSpPr>
        <p:spPr>
          <a:xfrm>
            <a:off x="819150" y="3638550"/>
            <a:ext cx="2550110" cy="307777"/>
          </a:xfrm>
          <a:prstGeom prst="rect">
            <a:avLst/>
          </a:prstGeom>
          <a:noFill/>
        </p:spPr>
        <p:txBody>
          <a:bodyPr wrap="none" rtlCol="0">
            <a:spAutoFit/>
          </a:bodyPr>
          <a:lstStyle/>
          <a:p>
            <a:r>
              <a:rPr lang="en-US" dirty="0" smtClean="0"/>
              <a:t>Natural Language Processing</a:t>
            </a:r>
            <a:endParaRPr lang="en-US" dirty="0"/>
          </a:p>
        </p:txBody>
      </p:sp>
      <p:sp>
        <p:nvSpPr>
          <p:cNvPr id="43" name="TextBox 42"/>
          <p:cNvSpPr txBox="1"/>
          <p:nvPr/>
        </p:nvSpPr>
        <p:spPr>
          <a:xfrm>
            <a:off x="5181600" y="3638550"/>
            <a:ext cx="1621483" cy="307777"/>
          </a:xfrm>
          <a:prstGeom prst="rect">
            <a:avLst/>
          </a:prstGeom>
          <a:noFill/>
        </p:spPr>
        <p:txBody>
          <a:bodyPr wrap="none" rtlCol="0">
            <a:spAutoFit/>
          </a:bodyPr>
          <a:lstStyle/>
          <a:p>
            <a:r>
              <a:rPr lang="en-US" dirty="0" smtClean="0"/>
              <a:t>Text Classification</a:t>
            </a:r>
            <a:endParaRPr lang="en-US" dirty="0"/>
          </a:p>
        </p:txBody>
      </p:sp>
      <p:cxnSp>
        <p:nvCxnSpPr>
          <p:cNvPr id="45" name="Elbow Connector 44"/>
          <p:cNvCxnSpPr>
            <a:stCxn id="37" idx="4"/>
            <a:endCxn id="40" idx="0"/>
          </p:cNvCxnSpPr>
          <p:nvPr/>
        </p:nvCxnSpPr>
        <p:spPr>
          <a:xfrm rot="5400000">
            <a:off x="2757488" y="1138238"/>
            <a:ext cx="838200" cy="1876425"/>
          </a:xfrm>
          <a:prstGeom prst="bent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37" idx="4"/>
            <a:endCxn id="41" idx="0"/>
          </p:cNvCxnSpPr>
          <p:nvPr/>
        </p:nvCxnSpPr>
        <p:spPr>
          <a:xfrm rot="16200000" flipH="1">
            <a:off x="4724400" y="1047750"/>
            <a:ext cx="838200" cy="2057400"/>
          </a:xfrm>
          <a:prstGeom prst="bent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57200" y="4324350"/>
            <a:ext cx="6651042" cy="307777"/>
          </a:xfrm>
          <a:prstGeom prst="rect">
            <a:avLst/>
          </a:prstGeom>
          <a:noFill/>
        </p:spPr>
        <p:txBody>
          <a:bodyPr wrap="none" rtlCol="0">
            <a:spAutoFit/>
          </a:bodyPr>
          <a:lstStyle/>
          <a:p>
            <a:r>
              <a:rPr lang="en-US" b="1" dirty="0" smtClean="0"/>
              <a:t>Highlights </a:t>
            </a:r>
            <a:r>
              <a:rPr lang="en-US" dirty="0" smtClean="0"/>
              <a:t>important aspect of the report that have future and present implication</a:t>
            </a:r>
            <a:endParaRPr lang="en-US" dirty="0"/>
          </a:p>
        </p:txBody>
      </p:sp>
      <p:sp>
        <p:nvSpPr>
          <p:cNvPr id="60" name="TextBox 59"/>
          <p:cNvSpPr txBox="1"/>
          <p:nvPr/>
        </p:nvSpPr>
        <p:spPr>
          <a:xfrm>
            <a:off x="4572000" y="1123950"/>
            <a:ext cx="2146742" cy="307777"/>
          </a:xfrm>
          <a:prstGeom prst="rect">
            <a:avLst/>
          </a:prstGeom>
          <a:noFill/>
        </p:spPr>
        <p:txBody>
          <a:bodyPr wrap="none" rtlCol="0">
            <a:spAutoFit/>
          </a:bodyPr>
          <a:lstStyle/>
          <a:p>
            <a:r>
              <a:rPr lang="en-US" dirty="0" smtClean="0"/>
              <a:t>Company Annual Report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extBox 16">
            <a:extLst>
              <a:ext uri="{FF2B5EF4-FFF2-40B4-BE49-F238E27FC236}">
                <a16:creationId xmlns:a="http://schemas.openxmlformats.org/drawingml/2006/main" xmlns:r="http://schemas.openxmlformats.org/officeDocument/2006/relationships" xmlns:p="http://schemas.openxmlformats.org/presentationml/2006/main" xmlns="" xmlns:a16="http://schemas.microsoft.com/office/drawing/2014/main" xmlns:mv="urn:schemas-microsoft-com:mac:vml" xmlns:mc="http://schemas.openxmlformats.org/markup-compatibility/2006" id="{DB0A9C50-B290-4C30-A65A-9D7AB111D154}"/>
              </a:ext>
            </a:extLst>
          </p:cNvPr>
          <p:cNvSpPr txBox="1"/>
          <p:nvPr/>
        </p:nvSpPr>
        <p:spPr>
          <a:xfrm>
            <a:off x="2590800" y="285750"/>
            <a:ext cx="7239000" cy="523220"/>
          </a:xfrm>
          <a:prstGeom prst="rect">
            <a:avLst/>
          </a:prstGeom>
          <a:noFill/>
        </p:spPr>
        <p:txBody>
          <a:bodyPr wrap="square" rtlCol="0">
            <a:spAutoFit/>
          </a:bodyPr>
          <a:lstStyle/>
          <a:p>
            <a:pPr lvl="0" algn="ctr">
              <a:defRPr/>
            </a:pPr>
            <a:r>
              <a:rPr lang="en-US" sz="2800" b="1" dirty="0" smtClean="0">
                <a:solidFill>
                  <a:schemeClr val="tx1"/>
                </a:solidFill>
                <a:latin typeface="Noto Sans" panose="020B0502040504020204" pitchFamily="34"/>
                <a:ea typeface="Noto Sans" panose="020B0502040504020204" pitchFamily="34"/>
                <a:cs typeface="Noto Sans" panose="020B0502040504020204" pitchFamily="34"/>
              </a:rPr>
              <a:t>Approach </a:t>
            </a:r>
            <a:r>
              <a:rPr lang="en-US" sz="2800" b="1" dirty="0" smtClean="0">
                <a:solidFill>
                  <a:schemeClr val="accent1"/>
                </a:solidFill>
                <a:latin typeface="Noto Sans" panose="020B0502040504020204" pitchFamily="34"/>
                <a:ea typeface="Noto Sans" panose="020B0502040504020204" pitchFamily="34"/>
                <a:cs typeface="Noto Sans" panose="020B0502040504020204" pitchFamily="34"/>
              </a:rPr>
              <a:t>In-Depth</a:t>
            </a:r>
            <a:endParaRPr lang="en-US" sz="2800" b="1" dirty="0">
              <a:solidFill>
                <a:schemeClr val="tx1"/>
              </a:solidFill>
              <a:latin typeface="Noto Sans" panose="020B0502040504020204" pitchFamily="34"/>
              <a:ea typeface="Noto Sans" panose="020B0502040504020204" pitchFamily="34"/>
              <a:cs typeface="Noto Sans" panose="020B0502040504020204" pitchFamily="34"/>
            </a:endParaRPr>
          </a:p>
        </p:txBody>
      </p:sp>
      <p:pic>
        <p:nvPicPr>
          <p:cNvPr id="21" name="Picture 20"/>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7858148" y="4572014"/>
            <a:ext cx="1148724" cy="428628"/>
          </a:xfrm>
          <a:prstGeom prst="rect">
            <a:avLst/>
          </a:prstGeom>
        </p:spPr>
      </p:pic>
      <p:graphicFrame>
        <p:nvGraphicFramePr>
          <p:cNvPr id="4"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CC03210-6DB9-42F0-9347-A0BF77C69370}"/>
              </a:ext>
            </a:extLst>
          </p:cNvPr>
          <p:cNvGraphicFramePr>
            <a:graphicFrameLocks/>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630852849"/>
              </p:ext>
            </p:extLst>
          </p:nvPr>
        </p:nvGraphicFramePr>
        <p:xfrm>
          <a:off x="990600" y="1047750"/>
          <a:ext cx="7620421" cy="3265577"/>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3BAF07C-C39E-42EB-BB22-8D46691D9735}"/>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a:xfrm>
            <a:off x="-1" y="0"/>
            <a:ext cx="9144796"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grpSp>
        <p:nvGrpSpPr>
          <p:cNvPr id="3" name="Group 1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8E9CF54-0466-4261-9E62-0249E60E1886}"/>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GrpSpPr>
            <a:grpSpLocks noGrp="1" noUngrp="1" noRot="1" noChangeAspect="1" noMove="1" noResize="1"/>
          </p:cNvGrp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GrpSpPr>
        <p:grpSpPr>
          <a:xfrm>
            <a:off x="-247255" y="-44532"/>
            <a:ext cx="9386888" cy="5192849"/>
            <a:chOff x="-329674" y="-51881"/>
            <a:chExt cx="12515851" cy="6923798"/>
          </a:xfrm>
        </p:grpSpPr>
        <p:sp>
          <p:nvSpPr>
            <p:cNvPr id="14" name="Freeform 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3E32106-E8B1-4F76-9EE6-58537738A3C4}"/>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5" name="Freeform 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32C2C46-A045-44FB-8A74-5EBD650C2787}"/>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6" name="Freeform 7">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A76F79C-6683-4940-BCF7-4BCCCEE40688}"/>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7" name="Freeform 8">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F4675A3-6D07-4B1F-9BFC-AEBEA1AD067D}"/>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8" name="Freeform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65E127A-B6B7-4B1D-B7BD-6C8C969D29C3}"/>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9" name="Freeform 1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BCA9D9E-C72C-4751-BFA9-10B85CACE3CA}"/>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0" name="Freeform 1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80C708C-69BF-441B-AB75-C98160ED06DE}"/>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1" name="Freeform 1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E79964E-F8F1-4763-8892-7BC3DAE306E9}"/>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2" name="Freeform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E09592A-FCC9-4AE5-BA0B-730C6F3BBE95}"/>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3" name="Freeform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6448994-820C-4BC1-ABF3-4579C6F99A63}"/>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4" name="Freeform 1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BB0D192-565A-42B9-B292-CC032D71A6A1}"/>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5" name="Freeform 1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D1CA09C-5F40-4E92-A7E9-D1FCEE51283D}"/>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6" name="Freeform 17">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79F5AA5-2E14-4880-A5A6-07AEF2AD89DB}"/>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7" name="Freeform 18">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F14BD32-D239-4DA3-98B3-7752073657CC}"/>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8" name="Freeform 1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F07B250-E5E4-4624-9BD7-8D513A67B731}"/>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29" name="Freeform 2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CC5D120-7C8C-4290-865C-4EE6E4F245F9}"/>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30" name="Freeform 2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24688C6-CAE5-4EF2-B2BA-A138DA0A24B9}"/>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31" name="Freeform 2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BD31099-7C13-4901-A04F-632B1CD84627}"/>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32" name="Freeform 2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79F5FF7-82B2-4033-8FBE-63170C937833}"/>
                </a:ext>
                <a:ext uri="{C183D7F6-B498-43B3-948B-1728B52AA6E4}">
                  <adec:decorative xmlns:adec="http://schemas.microsoft.com/office/drawing/2017/decorative" xmlns:p="http://schemas.openxmlformats.org/presentationml/2006/main" xmlns:r="http://schemas.openxmlformats.org/officeDocument/2006/relationships" xmlns:a="http://schemas.openxmlformats.org/drawingml/2006/main" xmlns="" val="1"/>
                </a:ext>
              </a:extLst>
            </p:cNvPr>
            <p:cNvSpPr/>
            <p:nvPr>
              <p:extLst>
                <p:ext uri="{386F3935-93C4-4BCD-93E2-E3B085C9AB24}">
                  <p16:designElem xmlns:p16="http://schemas.microsoft.com/office/powerpoint/2015/main" xmlns:p="http://schemas.openxmlformats.org/presentationml/2006/main" xmlns:r="http://schemas.openxmlformats.org/officeDocument/2006/relationships" xmlns:a="http://schemas.openxmlformats.org/drawingml/2006/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grpSp>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D0115D1-3F92-44C5-8EC0-9B10A87A5977}"/>
              </a:ext>
            </a:extLst>
          </p:cNvPr>
          <p:cNvSpPr>
            <a:spLocks noGrp="1"/>
          </p:cNvSpPr>
          <p:nvPr>
            <p:ph type="title"/>
          </p:nvPr>
        </p:nvSpPr>
        <p:spPr>
          <a:xfrm>
            <a:off x="666473" y="3570099"/>
            <a:ext cx="3820197" cy="1333372"/>
          </a:xfrm>
        </p:spPr>
        <p:txBody>
          <a:bodyPr>
            <a:normAutofit/>
          </a:bodyPr>
          <a:lstStyle/>
          <a:p>
            <a:pPr algn="r"/>
            <a:r>
              <a:rPr lang="en-US" sz="3000" dirty="0">
                <a:cs typeface="Calibri Light"/>
              </a:rPr>
              <a:t>Sample Training Data</a:t>
            </a:r>
          </a:p>
        </p:txBody>
      </p:sp>
      <p:pic>
        <p:nvPicPr>
          <p:cNvPr id="4" name="Picture 4" descr="A screenshot of a cell phone&#10;&#10;Description generated with very high confidence">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6D2B430-FCDD-4E8E-81C7-DEFD03A972EA}"/>
              </a:ext>
            </a:extLst>
          </p:cNvPr>
          <p:cNvPicPr>
            <a:picLocks noChangeAspect="1"/>
          </p:cNvPicPr>
          <p:nvPr/>
        </p:nvPicPr>
        <p:blipFill rotWithShape="1">
          <a:blip r:embed="rId2"/>
          <a:srcRect r="5827"/>
          <a:stretch/>
        </p:blipFill>
        <p:spPr>
          <a:xfrm>
            <a:off x="15" y="2154"/>
            <a:ext cx="9143985" cy="3446966"/>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01531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78"/>
        <p:cNvGrpSpPr/>
        <p:nvPr/>
      </p:nvGrpSpPr>
      <p:grpSpPr>
        <a:xfrm>
          <a:off x="0" y="0"/>
          <a:ext cx="0" cy="0"/>
          <a:chOff x="0" y="0"/>
          <a:chExt cx="0" cy="0"/>
        </a:xfrm>
      </p:grpSpPr>
      <p:sp>
        <p:nvSpPr>
          <p:cNvPr id="583" name="Google Shape;583;p43"/>
          <p:cNvSpPr txBox="1">
            <a:spLocks noGrp="1"/>
          </p:cNvSpPr>
          <p:nvPr>
            <p:ph type="ctrTitle"/>
          </p:nvPr>
        </p:nvSpPr>
        <p:spPr>
          <a:xfrm>
            <a:off x="2143108" y="428610"/>
            <a:ext cx="6168000"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000" b="1" dirty="0" smtClean="0">
                <a:solidFill>
                  <a:schemeClr val="tx1"/>
                </a:solidFill>
                <a:latin typeface="Nato sans"/>
                <a:sym typeface="Montserrat Light"/>
              </a:rPr>
              <a:t>OUR</a:t>
            </a:r>
            <a:r>
              <a:rPr lang="es" sz="2000" dirty="0" smtClean="0">
                <a:solidFill>
                  <a:srgbClr val="3E516C"/>
                </a:solidFill>
                <a:latin typeface="Nato sans"/>
                <a:sym typeface="Montserrat Light"/>
              </a:rPr>
              <a:t> </a:t>
            </a:r>
            <a:r>
              <a:rPr lang="es" sz="2000" b="1" dirty="0" smtClean="0">
                <a:solidFill>
                  <a:schemeClr val="accent1"/>
                </a:solidFill>
                <a:latin typeface="Nato sans"/>
                <a:sym typeface="Montserrat Light"/>
              </a:rPr>
              <a:t>CLIENTS</a:t>
            </a:r>
            <a:endParaRPr sz="2000" b="1">
              <a:solidFill>
                <a:schemeClr val="accent1"/>
              </a:solidFill>
              <a:latin typeface="Nato sans"/>
            </a:endParaRPr>
          </a:p>
        </p:txBody>
      </p:sp>
      <p:sp>
        <p:nvSpPr>
          <p:cNvPr id="898" name="Google Shape;898;p43"/>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solidFill>
                  <a:srgbClr val="3E516C"/>
                </a:solidFill>
              </a:rPr>
              <a:pPr marL="0" lvl="0" indent="0" algn="l" rtl="0">
                <a:spcBef>
                  <a:spcPts val="0"/>
                </a:spcBef>
                <a:spcAft>
                  <a:spcPts val="0"/>
                </a:spcAft>
                <a:buClr>
                  <a:srgbClr val="000000"/>
                </a:buClr>
                <a:buSzPts val="1100"/>
                <a:buFont typeface="Arial"/>
                <a:buNone/>
              </a:pPr>
              <a:t>8</a:t>
            </a:fld>
            <a:endParaRPr>
              <a:solidFill>
                <a:srgbClr val="3E516C"/>
              </a:solidFill>
            </a:endParaRPr>
          </a:p>
        </p:txBody>
      </p:sp>
      <p:pic>
        <p:nvPicPr>
          <p:cNvPr id="325" name="Picture 2" descr="Image result for SBI"/>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rcRect/>
          <a:stretch>
            <a:fillRect/>
          </a:stretch>
        </p:blipFill>
        <p:spPr bwMode="auto">
          <a:xfrm>
            <a:off x="642910" y="1142990"/>
            <a:ext cx="1680668" cy="1268583"/>
          </a:xfrm>
          <a:prstGeom prst="rect">
            <a:avLst/>
          </a:prstGeom>
          <a:noFill/>
          <a:extLst>
            <a:ext uri="{909E8E84-426E-40DD-AFC4-6F175D3DCCD1}">
              <a14:hiddenFill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a:solidFill>
                  <a:srgbClr val="FFFFFF"/>
                </a:solidFill>
              </a14:hiddenFill>
            </a:ext>
          </a:extLst>
        </p:spPr>
      </p:pic>
      <p:pic>
        <p:nvPicPr>
          <p:cNvPr id="326" name="Picture 325"/>
          <p:cNvPicPr>
            <a:picLocks noChangeAspect="1"/>
          </p:cNvPicPr>
          <p:nvPr/>
        </p:nvPicPr>
        <p:blipFill>
          <a:blip r:embed="rId4">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6572264" y="1643056"/>
            <a:ext cx="2282455" cy="510047"/>
          </a:xfrm>
          <a:prstGeom prst="rect">
            <a:avLst/>
          </a:prstGeom>
          <a:solidFill>
            <a:schemeClr val="tx1"/>
          </a:solidFill>
          <a:ln>
            <a:noFill/>
          </a:ln>
        </p:spPr>
      </p:pic>
      <p:pic>
        <p:nvPicPr>
          <p:cNvPr id="327" name="Picture 326" descr="Image result for johnson and johnson"/>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rcRect/>
          <a:stretch>
            <a:fillRect/>
          </a:stretch>
        </p:blipFill>
        <p:spPr bwMode="auto">
          <a:xfrm>
            <a:off x="2928926" y="2714626"/>
            <a:ext cx="2925626" cy="2222553"/>
          </a:xfrm>
          <a:prstGeom prst="rect">
            <a:avLst/>
          </a:prstGeom>
          <a:noFill/>
          <a:extLst>
            <a:ext uri="{909E8E84-426E-40DD-AFC4-6F175D3DCCD1}">
              <a14:hiddenFill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a:solidFill>
                  <a:srgbClr val="FFFFFF"/>
                </a:solidFill>
              </a14:hiddenFill>
            </a:ext>
          </a:extLst>
        </p:spPr>
      </p:pic>
      <p:pic>
        <p:nvPicPr>
          <p:cNvPr id="328" name="Picture 2" descr="http://www.alchemysolutions.net/sites/all/themes/lexus_zymphonies_theme/logo.png"/>
          <p:cNvPicPr>
            <a:picLocks noChangeAspect="1" noChangeArrowheads="1"/>
          </p:cNvPicPr>
          <p:nvPr/>
        </p:nvPicPr>
        <p:blipFill>
          <a:blip r:embed="rId6">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rcRect/>
          <a:stretch>
            <a:fillRect/>
          </a:stretch>
        </p:blipFill>
        <p:spPr bwMode="auto">
          <a:xfrm>
            <a:off x="6858016" y="3286130"/>
            <a:ext cx="1592172" cy="743472"/>
          </a:xfrm>
          <a:prstGeom prst="rect">
            <a:avLst/>
          </a:prstGeom>
          <a:noFill/>
          <a:extLst>
            <a:ext uri="{909E8E84-426E-40DD-AFC4-6F175D3DCCD1}">
              <a14:hiddenFill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a:solidFill>
                  <a:srgbClr val="FFFFFF"/>
                </a:solidFill>
              </a14:hiddenFill>
            </a:ext>
          </a:extLst>
        </p:spPr>
      </p:pic>
      <p:pic>
        <p:nvPicPr>
          <p:cNvPr id="329" name="Picture 328" descr="Image result for cyber security malaysia"/>
          <p:cNvPicPr/>
          <p:nvPr/>
        </p:nvPicPr>
        <p:blipFill>
          <a:blip r:embed="rId7" cstate="print">
            <a:clrChange>
              <a:clrFrom>
                <a:srgbClr val="FFFFFF"/>
              </a:clrFrom>
              <a:clrTo>
                <a:srgbClr val="FFFFFF">
                  <a:alpha val="0"/>
                </a:srgbClr>
              </a:clrTo>
            </a:clrChange>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rcRect/>
          <a:stretch>
            <a:fillRect/>
          </a:stretch>
        </p:blipFill>
        <p:spPr bwMode="auto">
          <a:xfrm>
            <a:off x="3071802" y="1714494"/>
            <a:ext cx="3200400" cy="440055"/>
          </a:xfrm>
          <a:prstGeom prst="rect">
            <a:avLst/>
          </a:prstGeom>
          <a:noFill/>
          <a:ln>
            <a:noFill/>
          </a:ln>
        </p:spPr>
      </p:pic>
      <p:pic>
        <p:nvPicPr>
          <p:cNvPr id="330" name="Picture 2" descr="DGCIS EXIM – Apps on Google Play"/>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rcRect/>
          <a:stretch>
            <a:fillRect/>
          </a:stretch>
        </p:blipFill>
        <p:spPr bwMode="auto">
          <a:xfrm>
            <a:off x="-900608" y="2449377"/>
            <a:ext cx="4876800" cy="2381250"/>
          </a:xfrm>
          <a:prstGeom prst="rect">
            <a:avLst/>
          </a:prstGeom>
          <a:noFill/>
          <a:extLst>
            <a:ext uri="{909E8E84-426E-40DD-AFC4-6F175D3DCCD1}">
              <a14:hiddenFill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a:solidFill>
                  <a:srgbClr val="FFFFFF"/>
                </a:solidFill>
              </a14:hiddenFill>
            </a:ext>
          </a:extLst>
        </p:spPr>
      </p:pic>
      <p:pic>
        <p:nvPicPr>
          <p:cNvPr id="10" name="Picture 9"/>
          <p:cNvPicPr>
            <a:picLocks noChangeAspect="1"/>
          </p:cNvPicPr>
          <p:nvPr/>
        </p:nvPicPr>
        <p:blipFill>
          <a:blip r:embed="rId9"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8143900" y="4821496"/>
            <a:ext cx="862972" cy="322004"/>
          </a:xfrm>
          <a:prstGeom prst="rect">
            <a:avLst/>
          </a:prstGeom>
        </p:spPr>
      </p:pic>
      <p:sp>
        <p:nvSpPr>
          <p:cNvPr id="11" name="Rectangle 10"/>
          <p:cNvSpPr/>
          <p:nvPr/>
        </p:nvSpPr>
        <p:spPr>
          <a:xfrm>
            <a:off x="1828800" y="590550"/>
            <a:ext cx="3048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Object 1"/>
          <p:cNvPicPr>
            <a:picLocks noChangeAspect="1"/>
          </p:cNvPicPr>
          <p:nvPr/>
        </p:nvPicPr>
        <p:blipFill rotWithShape="1">
          <a:blip r:embed="rId2" cstate="print">
            <a:clrChange>
              <a:clrFrom>
                <a:srgbClr val="FFFFFF"/>
              </a:clrFrom>
              <a:clrTo>
                <a:srgbClr val="FFFFFF">
                  <a:alpha val="0"/>
                </a:srgbClr>
              </a:clrTo>
            </a:clrChange>
          </a:blip>
          <a:srcRect t="5574" r="5397" b="12816"/>
          <a:stretch/>
        </p:blipFill>
        <p:spPr>
          <a:xfrm>
            <a:off x="1571604" y="1000114"/>
            <a:ext cx="7022293" cy="3914315"/>
          </a:xfrm>
          <a:prstGeom prst="rect">
            <a:avLst/>
          </a:prstGeom>
        </p:spPr>
      </p:pic>
      <p:sp>
        <p:nvSpPr>
          <p:cNvPr id="4" name="Rectangle 3"/>
          <p:cNvSpPr/>
          <p:nvPr/>
        </p:nvSpPr>
        <p:spPr>
          <a:xfrm>
            <a:off x="2143108" y="571486"/>
            <a:ext cx="3395481" cy="400110"/>
          </a:xfrm>
          <a:prstGeom prst="rect">
            <a:avLst/>
          </a:prstGeom>
        </p:spPr>
        <p:txBody>
          <a:bodyPr wrap="none">
            <a:spAutoFit/>
          </a:bodyPr>
          <a:lstStyle/>
          <a:p>
            <a:r>
              <a:rPr lang="es" sz="2000" b="1" dirty="0" smtClean="0">
                <a:solidFill>
                  <a:schemeClr val="tx1"/>
                </a:solidFill>
                <a:latin typeface="Nato sans"/>
                <a:sym typeface="Montserrat Light"/>
              </a:rPr>
              <a:t>OUR</a:t>
            </a:r>
            <a:r>
              <a:rPr lang="es" sz="2000" dirty="0" smtClean="0">
                <a:solidFill>
                  <a:srgbClr val="3E516C"/>
                </a:solidFill>
                <a:latin typeface="Nato sans"/>
                <a:sym typeface="Montserrat Light"/>
              </a:rPr>
              <a:t> </a:t>
            </a:r>
            <a:r>
              <a:rPr lang="es" sz="2000" b="1" dirty="0" smtClean="0">
                <a:solidFill>
                  <a:schemeClr val="accent1"/>
                </a:solidFill>
                <a:latin typeface="Nato sans"/>
                <a:sym typeface="Montserrat Light"/>
              </a:rPr>
              <a:t>GLOBAL PRESENCE</a:t>
            </a:r>
            <a:endParaRPr lang="en-IN" sz="2000" dirty="0"/>
          </a:p>
        </p:txBody>
      </p:sp>
      <p:pic>
        <p:nvPicPr>
          <p:cNvPr id="5" name="Picture 4"/>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8143900" y="4821496"/>
            <a:ext cx="862972" cy="322004"/>
          </a:xfrm>
          <a:prstGeom prst="rect">
            <a:avLst/>
          </a:prstGeom>
        </p:spPr>
      </p:pic>
      <p:sp>
        <p:nvSpPr>
          <p:cNvPr id="6" name="Rectangle 5"/>
          <p:cNvSpPr/>
          <p:nvPr/>
        </p:nvSpPr>
        <p:spPr>
          <a:xfrm>
            <a:off x="1828800" y="590550"/>
            <a:ext cx="3048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296</Words>
  <Application>Microsoft Office PowerPoint</Application>
  <PresentationFormat>On-screen Show (16:9)</PresentationFormat>
  <Paragraphs>40</Paragraphs>
  <Slides>10</Slides>
  <Notes>4</Notes>
  <HiddenSlides>0</HiddenSlides>
  <MMClips>0</MMClips>
  <ScaleCrop>false</ScaleCrop>
  <HeadingPairs>
    <vt:vector size="6" baseType="variant">
      <vt:variant>
        <vt:lpstr>Fonts Used</vt:lpstr>
      </vt:variant>
      <vt:variant>
        <vt:i4>8</vt:i4>
      </vt:variant>
      <vt:variant>
        <vt:lpstr>Design Template</vt:lpstr>
      </vt:variant>
      <vt:variant>
        <vt:i4>1</vt:i4>
      </vt:variant>
      <vt:variant>
        <vt:lpstr>Slide Titles</vt:lpstr>
      </vt:variant>
      <vt:variant>
        <vt:i4>10</vt:i4>
      </vt:variant>
    </vt:vector>
  </HeadingPairs>
  <TitlesOfParts>
    <vt:vector size="19" baseType="lpstr">
      <vt:lpstr>Montserrat Light</vt:lpstr>
      <vt:lpstr>Montserrat ExtraLight</vt:lpstr>
      <vt:lpstr>Montserrat</vt:lpstr>
      <vt:lpstr>Calibri</vt:lpstr>
      <vt:lpstr>Cabin</vt:lpstr>
      <vt:lpstr>맑은 고딕</vt:lpstr>
      <vt:lpstr>Bodoni</vt:lpstr>
      <vt:lpstr>Arvo</vt:lpstr>
      <vt:lpstr>Yellow Abstract Bussines</vt:lpstr>
      <vt:lpstr>Slide 1</vt:lpstr>
      <vt:lpstr>ABOUT US</vt:lpstr>
      <vt:lpstr>Slide 3</vt:lpstr>
      <vt:lpstr>Slide 4</vt:lpstr>
      <vt:lpstr>Slide 5</vt:lpstr>
      <vt:lpstr>Slide 6</vt:lpstr>
      <vt:lpstr>Sample Training Data</vt:lpstr>
      <vt:lpstr>OUR CLIENTS</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RAJARSHI</dc:creator>
  <cp:lastModifiedBy>Satyajit Roy</cp:lastModifiedBy>
  <cp:revision>262</cp:revision>
  <dcterms:created xsi:type="dcterms:W3CDTF">2020-05-15T05:45:02Z</dcterms:created>
  <dcterms:modified xsi:type="dcterms:W3CDTF">2020-05-16T05:52:33Z</dcterms:modified>
</cp:coreProperties>
</file>